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66" r:id="rId2"/>
    <p:sldId id="259" r:id="rId3"/>
    <p:sldId id="264" r:id="rId4"/>
    <p:sldId id="271" r:id="rId5"/>
    <p:sldId id="272" r:id="rId6"/>
    <p:sldId id="276" r:id="rId7"/>
    <p:sldId id="262" r:id="rId8"/>
    <p:sldId id="273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rylo" initials="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1F4E79"/>
    <a:srgbClr val="2E75B6"/>
    <a:srgbClr val="BDD7EE"/>
    <a:srgbClr val="4D6569"/>
    <a:srgbClr val="DAEDE7"/>
    <a:srgbClr val="B2DBD3"/>
    <a:srgbClr val="8AB0AD"/>
    <a:srgbClr val="75A29F"/>
    <a:srgbClr val="C06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2C887-B8D8-4B01-ACC9-E53FF054D4A5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330B8-8CFB-4EB2-88BD-41855B3A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28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330B8-8CFB-4EB2-88BD-41855B3AA87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782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330B8-8CFB-4EB2-88BD-41855B3AA87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45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330B8-8CFB-4EB2-88BD-41855B3AA87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70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330B8-8CFB-4EB2-88BD-41855B3AA87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690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A330B8-8CFB-4EB2-88BD-41855B3AA87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12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9AD664-7541-4D02-8FDE-C779E47E7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F2502F7-846D-48B5-AA04-94040F62B4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AA3FEB-F8F0-40AF-82F0-E36094D8E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8742-A669-4ADB-8B7A-4C249F41CFE4}" type="datetime1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FC5D79-7D55-4AC3-AA94-654CE79BE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F0234D-E7FC-4BDE-9075-8BD2F907E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4540-99C5-45B8-8853-03AF3E8CA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87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CDAE23-CA91-4D06-A327-60D492B57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6461BE7-AEFC-4048-9C96-A7986DC37B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A87F28-DB60-4716-ADBD-222943ECF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1A24-8FB7-4F94-B355-074376604680}" type="datetime1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8ABDDD-0EF7-40D8-9E1B-E3F251DFE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F9E500-7EB1-4DCE-A79C-9BD92D60A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4540-99C5-45B8-8853-03AF3E8CA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59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2E902A0-BB56-4AFB-8F7B-BB3508F975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7B837C-242C-40D9-BBD0-98CAE42DB4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BF729-6D31-4C64-8A86-3DDE845B2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3BE0-E49E-45B5-A96C-27D8B26B5BA2}" type="datetime1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DA264B-DF4F-4EAF-B838-5101C7502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AD54D5-7704-4A85-9A23-8BC9E7BC6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4540-99C5-45B8-8853-03AF3E8CA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65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6D6B88-ECF0-43E8-889F-61A392897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583597-7904-40D0-9FB3-2AB1CA2EE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51CF12-1403-4105-840E-68C03F2F8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5A19-D26E-4341-AFDA-2DDFCEFBC3FB}" type="datetime1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0376D6-4964-4F1E-9AD0-83F34ACE8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BCC820-C5F1-4EDF-9248-E73EE4630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4540-99C5-45B8-8853-03AF3E8CA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954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55D58F-570F-45E5-BAC5-D4A8DC940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427B9B-E6B2-4126-8076-F22C13042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923B58-C33C-4868-834C-A562D2AD0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CF28-467C-4390-9AA8-74ED55B39DDD}" type="datetime1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DCEE4-DB9F-469B-A41B-997539904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DD78A5-0D15-4D0A-98DC-E7ED6CC25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4540-99C5-45B8-8853-03AF3E8CA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024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7E96A-FE7A-429F-BDA8-90390B293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37DACF-ED2C-416D-95CB-A4DFF5C2BD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4C7EF1-4896-45C4-8742-398B1189FC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A7D596-F6FA-445C-860B-9FF925396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0BAEA-941D-49B0-8DF5-AB9BA1F8878A}" type="datetime1">
              <a:rPr lang="ru-RU" smtClean="0"/>
              <a:t>21.10.2024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FE84DB-835F-4782-875D-50A21A7D3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D8BDD7-2213-4BA5-91BA-28AC2C6C2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4540-99C5-45B8-8853-03AF3E8CA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820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6950C8-5D73-48BE-BD3C-DC2BF018E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607AD1-D8A0-4C61-8B7B-CC720B825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41BDE76-8883-492C-B86D-A894BC571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571DC0F-17FF-4B80-9392-370C175B59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BD94D87-FCB6-493E-A816-13C774D8F3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75F3E96-FB4A-4BBD-A1C2-7A5A0CBD5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73EC-CFC3-42A0-B0FC-6975C6A1FBF6}" type="datetime1">
              <a:rPr lang="ru-RU" smtClean="0"/>
              <a:t>21.10.2024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37FC737-8816-4D2F-BE4A-E53F8A7B1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D44EC3D-22A5-4C43-8594-624D1565E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4540-99C5-45B8-8853-03AF3E8CA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85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266A4E-9973-4A22-8A7F-DFC3FE192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6871AA2-692C-4210-BBC2-46480A51D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8D50-FC4D-4B42-B801-781484D9B083}" type="datetime1">
              <a:rPr lang="ru-RU" smtClean="0"/>
              <a:t>21.10.2024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DC7DC33-173C-4BBB-8F26-9123E99E2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82AF9CB-8402-478C-B9A6-87DC5467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4540-99C5-45B8-8853-03AF3E8CA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97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90884CF-ABA1-4A70-89B1-CFFBC9553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1D30-25D4-4AB4-8FD8-73D7D4F4242A}" type="datetime1">
              <a:rPr lang="ru-RU" smtClean="0"/>
              <a:t>21.10.2024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D157BA4-2933-4D2D-A1F5-D89D4AB2C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22522F8-9D9B-4DDC-B023-1A6496F2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4540-99C5-45B8-8853-03AF3E8CA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366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C2A0CD-8E85-4563-8D18-CA398A995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D5F9AE-A354-4D12-96A7-E38A60C68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B87754D-B2B1-4433-A737-52A2DA9AC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EDB7D3-74E2-4FAC-A684-901D40E57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DF64-01A9-444D-9ED1-A50E87C430AF}" type="datetime1">
              <a:rPr lang="ru-RU" smtClean="0"/>
              <a:t>21.10.2024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898A112-DAFB-4FAB-A23B-D2FEFE643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7B1309-0428-4E6B-B6CB-551F8E79F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4540-99C5-45B8-8853-03AF3E8CA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92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F98D54-A3FC-4929-AEE5-64E9615B9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AE13FC2-B2CD-403D-8609-CAA3E5E99C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8160B5A-5072-4ACF-B7E1-A39AAEB88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B239AA-39EC-4110-9993-BB790488A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A762F-ED70-4083-B400-587571EC6E55}" type="datetime1">
              <a:rPr lang="ru-RU" smtClean="0"/>
              <a:t>21.10.2024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9FFAC70-2DE3-4BC4-9543-BC8AD8393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25B734-CE5F-41E6-857D-7E99DD6EC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4540-99C5-45B8-8853-03AF3E8CA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0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F20504-F2B2-488C-8ED1-398A14A51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23DD33-7806-42F8-A830-8A8947036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2F6335-5345-4147-BB46-F3786B0426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E1DA0-32E3-4B92-A6B0-9282CC481AB1}" type="datetime1">
              <a:rPr lang="ru-RU" smtClean="0"/>
              <a:t>21.10.2024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42697C-2CC8-4C02-BD07-7503FBCDF9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19DBCA-8332-4776-9D83-B30C7D04C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84540-99C5-45B8-8853-03AF3E8CA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04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986E1-16EC-4992-AA80-C56DE1707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5889" y="4096672"/>
            <a:ext cx="9336156" cy="796235"/>
          </a:xfrm>
        </p:spPr>
        <p:txBody>
          <a:bodyPr anchor="ctr">
            <a:noAutofit/>
          </a:bodyPr>
          <a:lstStyle/>
          <a:p>
            <a:r>
              <a:rPr lang="ru-RU" sz="2800" b="1" dirty="0" smtClean="0">
                <a:solidFill>
                  <a:schemeClr val="accent5"/>
                </a:solidFill>
                <a:latin typeface="+mn-lt"/>
              </a:rPr>
              <a:t>Теоретическое занятие №7 </a:t>
            </a:r>
            <a:br>
              <a:rPr lang="ru-RU" sz="2800" b="1" dirty="0" smtClean="0">
                <a:solidFill>
                  <a:schemeClr val="accent5"/>
                </a:solidFill>
                <a:latin typeface="+mn-lt"/>
              </a:rPr>
            </a:br>
            <a:r>
              <a:rPr lang="ru-RU" sz="4000" b="1" dirty="0" smtClean="0">
                <a:solidFill>
                  <a:schemeClr val="accent5"/>
                </a:solidFill>
                <a:latin typeface="+mn-lt"/>
              </a:rPr>
              <a:t>ТЕМА </a:t>
            </a:r>
            <a:r>
              <a:rPr lang="ru-RU" sz="4000" b="1" dirty="0">
                <a:solidFill>
                  <a:schemeClr val="accent5"/>
                </a:solidFill>
                <a:latin typeface="+mn-lt"/>
              </a:rPr>
              <a:t>УЧЕБНОГО ЗАНЯТИЯ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C6C199-85CD-42C1-9411-E885E9D59B37}"/>
              </a:ext>
            </a:extLst>
          </p:cNvPr>
          <p:cNvSpPr txBox="1"/>
          <p:nvPr/>
        </p:nvSpPr>
        <p:spPr>
          <a:xfrm>
            <a:off x="806086" y="2308331"/>
            <a:ext cx="10774017" cy="17543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000" b="1">
                <a:solidFill>
                  <a:schemeClr val="accent5"/>
                </a:solidFill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>ПМ.01 Проведение мероприятий по профилактике инфекций, связанных с оказанием медицинской помощи</a:t>
            </a:r>
          </a:p>
          <a:p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>МДК.01.01 Обеспечение эпидемиологической безопасности персонала в медицинской организации</a:t>
            </a:r>
            <a:endParaRPr lang="ru-RU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 descr="См. сведения о связанном изображении. Образовательный портал МК №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36" y="361723"/>
            <a:ext cx="1514475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9C6C199-85CD-42C1-9411-E885E9D59B37}"/>
              </a:ext>
            </a:extLst>
          </p:cNvPr>
          <p:cNvSpPr txBox="1"/>
          <p:nvPr/>
        </p:nvSpPr>
        <p:spPr>
          <a:xfrm>
            <a:off x="806087" y="121872"/>
            <a:ext cx="10774017" cy="17543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000" b="1">
                <a:solidFill>
                  <a:schemeClr val="accent5"/>
                </a:solidFill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>Государственное бюджетное профессиональное образовательное учреждение города Москвы </a:t>
            </a:r>
          </a:p>
          <a:p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>«Медицинский колледж № 5» </a:t>
            </a:r>
            <a:endParaRPr lang="ru-RU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82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B3C4BF1-12B1-479C-B68D-D662529EFD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026" y="2492513"/>
            <a:ext cx="5143034" cy="3554329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443FE95-FBAC-4278-AABB-32F36FA1209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40" y="962278"/>
            <a:ext cx="7139730" cy="4812357"/>
          </a:xfrm>
          <a:prstGeom prst="rect">
            <a:avLst/>
          </a:prstGeom>
        </p:spPr>
      </p:pic>
      <p:sp>
        <p:nvSpPr>
          <p:cNvPr id="53" name="Овал 52">
            <a:extLst>
              <a:ext uri="{FF2B5EF4-FFF2-40B4-BE49-F238E27FC236}">
                <a16:creationId xmlns:a16="http://schemas.microsoft.com/office/drawing/2014/main" id="{944B0DED-C98E-4E46-BC74-0DBE4F8F3DDA}"/>
              </a:ext>
            </a:extLst>
          </p:cNvPr>
          <p:cNvSpPr/>
          <p:nvPr/>
        </p:nvSpPr>
        <p:spPr>
          <a:xfrm>
            <a:off x="11440060" y="6165230"/>
            <a:ext cx="1182254" cy="1241886"/>
          </a:xfrm>
          <a:prstGeom prst="ellipse">
            <a:avLst/>
          </a:prstGeom>
          <a:solidFill>
            <a:schemeClr val="bg1">
              <a:lumMod val="85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D5BC89-4409-4518-85EA-FE96933CE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7037" y="365126"/>
            <a:ext cx="7331269" cy="597152"/>
          </a:xfrm>
        </p:spPr>
        <p:txBody>
          <a:bodyPr>
            <a:noAutofit/>
          </a:bodyPr>
          <a:lstStyle/>
          <a:p>
            <a:pPr algn="r">
              <a:lnSpc>
                <a:spcPct val="75000"/>
              </a:lnSpc>
            </a:pPr>
            <a:r>
              <a:rPr lang="ru-RU" sz="3200" b="1" dirty="0">
                <a:solidFill>
                  <a:schemeClr val="accent5"/>
                </a:solidFill>
                <a:latin typeface="+mn-lt"/>
              </a:rPr>
              <a:t>ЗАГОЛОВОК СЛАЙДА</a:t>
            </a:r>
          </a:p>
        </p:txBody>
      </p:sp>
      <p:sp>
        <p:nvSpPr>
          <p:cNvPr id="51" name="Місце для номера слайда 50">
            <a:extLst>
              <a:ext uri="{FF2B5EF4-FFF2-40B4-BE49-F238E27FC236}">
                <a16:creationId xmlns:a16="http://schemas.microsoft.com/office/drawing/2014/main" id="{463C4B47-968C-459A-8935-CEDEA12A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2019" y="6421048"/>
            <a:ext cx="2743200" cy="365125"/>
          </a:xfrm>
        </p:spPr>
        <p:txBody>
          <a:bodyPr/>
          <a:lstStyle/>
          <a:p>
            <a:fld id="{AF484540-99C5-45B8-8853-03AF3E8CA033}" type="slidenum">
              <a:rPr lang="ru-RU" sz="1400" b="1" smtClean="0">
                <a:solidFill>
                  <a:schemeClr val="tx1"/>
                </a:solidFill>
              </a:rPr>
              <a:t>2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B67D6C98-E49C-4458-96D0-DD379E9E1D6F}"/>
              </a:ext>
            </a:extLst>
          </p:cNvPr>
          <p:cNvSpPr/>
          <p:nvPr/>
        </p:nvSpPr>
        <p:spPr>
          <a:xfrm>
            <a:off x="-806705" y="-615540"/>
            <a:ext cx="2224356" cy="205647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5">
            <a:extLst>
              <a:ext uri="{FF2B5EF4-FFF2-40B4-BE49-F238E27FC236}">
                <a16:creationId xmlns:a16="http://schemas.microsoft.com/office/drawing/2014/main" id="{6214716F-71B8-4307-88E6-E441C31E7FD5}"/>
              </a:ext>
            </a:extLst>
          </p:cNvPr>
          <p:cNvSpPr txBox="1"/>
          <p:nvPr/>
        </p:nvSpPr>
        <p:spPr>
          <a:xfrm>
            <a:off x="1584249" y="3063771"/>
            <a:ext cx="5460181" cy="510778"/>
          </a:xfrm>
          <a:prstGeom prst="roundRect">
            <a:avLst/>
          </a:prstGeom>
          <a:noFill/>
          <a:scene3d>
            <a:camera prst="perspectiveLeft">
              <a:rot lat="0" lon="0" rev="0"/>
            </a:camera>
            <a:lightRig rig="threePt" dir="t"/>
          </a:scene3d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/>
              <a:t>Текст </a:t>
            </a:r>
            <a:r>
              <a:rPr lang="ru-RU" sz="2400" dirty="0" err="1"/>
              <a:t>текст</a:t>
            </a:r>
            <a:r>
              <a:rPr lang="ru-RU" sz="2400" dirty="0"/>
              <a:t> </a:t>
            </a:r>
            <a:r>
              <a:rPr lang="ru-RU" sz="2400" dirty="0" err="1"/>
              <a:t>текст</a:t>
            </a:r>
            <a:endParaRPr lang="en-US" sz="2400" dirty="0"/>
          </a:p>
        </p:txBody>
      </p:sp>
      <p:sp>
        <p:nvSpPr>
          <p:cNvPr id="11" name="TextBox 6">
            <a:extLst>
              <a:ext uri="{FF2B5EF4-FFF2-40B4-BE49-F238E27FC236}">
                <a16:creationId xmlns:a16="http://schemas.microsoft.com/office/drawing/2014/main" id="{1F975942-8396-43E3-854A-4BFDFD9CB83E}"/>
              </a:ext>
            </a:extLst>
          </p:cNvPr>
          <p:cNvSpPr txBox="1"/>
          <p:nvPr/>
        </p:nvSpPr>
        <p:spPr>
          <a:xfrm>
            <a:off x="7230494" y="4109192"/>
            <a:ext cx="3674967" cy="461665"/>
          </a:xfrm>
          <a:prstGeom prst="rect">
            <a:avLst/>
          </a:prstGeom>
          <a:noFill/>
          <a:scene3d>
            <a:camera prst="perspectiveLeft">
              <a:rot lat="0" lon="0" rev="0"/>
            </a:camera>
            <a:lightRig rig="threePt" dir="t"/>
          </a:scene3d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/>
              <a:t>Текст </a:t>
            </a:r>
            <a:r>
              <a:rPr lang="ru-RU" sz="2400" dirty="0" err="1"/>
              <a:t>текст</a:t>
            </a:r>
            <a:r>
              <a:rPr lang="ru-RU" sz="2400" dirty="0"/>
              <a:t> </a:t>
            </a:r>
            <a:r>
              <a:rPr lang="ru-RU" sz="2400" dirty="0" err="1"/>
              <a:t>текст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9142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Прямокутник: округлені кути 83">
            <a:extLst>
              <a:ext uri="{FF2B5EF4-FFF2-40B4-BE49-F238E27FC236}">
                <a16:creationId xmlns:a16="http://schemas.microsoft.com/office/drawing/2014/main" id="{8C143048-453E-46A8-AB4B-82A0BC23B5FC}"/>
              </a:ext>
            </a:extLst>
          </p:cNvPr>
          <p:cNvSpPr/>
          <p:nvPr/>
        </p:nvSpPr>
        <p:spPr>
          <a:xfrm>
            <a:off x="4377021" y="5246331"/>
            <a:ext cx="6607019" cy="1119406"/>
          </a:xfrm>
          <a:prstGeom prst="roundRect">
            <a:avLst/>
          </a:prstGeom>
          <a:noFill/>
          <a:ln w="3175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кутник: округлені кути 82">
            <a:extLst>
              <a:ext uri="{FF2B5EF4-FFF2-40B4-BE49-F238E27FC236}">
                <a16:creationId xmlns:a16="http://schemas.microsoft.com/office/drawing/2014/main" id="{F8BA66F5-DD6B-4D3F-828A-37FF73A8B05D}"/>
              </a:ext>
            </a:extLst>
          </p:cNvPr>
          <p:cNvSpPr/>
          <p:nvPr/>
        </p:nvSpPr>
        <p:spPr>
          <a:xfrm>
            <a:off x="4839771" y="3778835"/>
            <a:ext cx="6633713" cy="1194410"/>
          </a:xfrm>
          <a:prstGeom prst="roundRect">
            <a:avLst/>
          </a:prstGeom>
          <a:noFill/>
          <a:ln w="317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кутник: округлені кути 81">
            <a:extLst>
              <a:ext uri="{FF2B5EF4-FFF2-40B4-BE49-F238E27FC236}">
                <a16:creationId xmlns:a16="http://schemas.microsoft.com/office/drawing/2014/main" id="{B08F73C8-3B23-4A9A-AB76-29382ED8C518}"/>
              </a:ext>
            </a:extLst>
          </p:cNvPr>
          <p:cNvSpPr/>
          <p:nvPr/>
        </p:nvSpPr>
        <p:spPr>
          <a:xfrm>
            <a:off x="4839771" y="2380682"/>
            <a:ext cx="6633713" cy="1119406"/>
          </a:xfrm>
          <a:prstGeom prst="roundRect">
            <a:avLst/>
          </a:prstGeom>
          <a:noFill/>
          <a:ln w="31750">
            <a:solidFill>
              <a:srgbClr val="9DC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кутник: округлені кути 7">
            <a:extLst>
              <a:ext uri="{FF2B5EF4-FFF2-40B4-BE49-F238E27FC236}">
                <a16:creationId xmlns:a16="http://schemas.microsoft.com/office/drawing/2014/main" id="{65F0270B-C96D-4459-A12D-5673F13BB772}"/>
              </a:ext>
            </a:extLst>
          </p:cNvPr>
          <p:cNvSpPr/>
          <p:nvPr/>
        </p:nvSpPr>
        <p:spPr>
          <a:xfrm>
            <a:off x="4350327" y="1012982"/>
            <a:ext cx="6633713" cy="1119406"/>
          </a:xfrm>
          <a:prstGeom prst="roundRect">
            <a:avLst/>
          </a:prstGeom>
          <a:noFill/>
          <a:ln w="31750">
            <a:solidFill>
              <a:srgbClr val="BDD7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>
            <a:extLst>
              <a:ext uri="{FF2B5EF4-FFF2-40B4-BE49-F238E27FC236}">
                <a16:creationId xmlns:a16="http://schemas.microsoft.com/office/drawing/2014/main" id="{944B0DED-C98E-4E46-BC74-0DBE4F8F3DDA}"/>
              </a:ext>
            </a:extLst>
          </p:cNvPr>
          <p:cNvSpPr/>
          <p:nvPr/>
        </p:nvSpPr>
        <p:spPr>
          <a:xfrm>
            <a:off x="11440060" y="6165230"/>
            <a:ext cx="1182254" cy="1241886"/>
          </a:xfrm>
          <a:prstGeom prst="ellipse">
            <a:avLst/>
          </a:prstGeom>
          <a:solidFill>
            <a:schemeClr val="bg1">
              <a:lumMod val="85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Місце для номера слайда 50">
            <a:extLst>
              <a:ext uri="{FF2B5EF4-FFF2-40B4-BE49-F238E27FC236}">
                <a16:creationId xmlns:a16="http://schemas.microsoft.com/office/drawing/2014/main" id="{463C4B47-968C-459A-8935-CEDEA12A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2019" y="6421048"/>
            <a:ext cx="2743200" cy="365125"/>
          </a:xfrm>
        </p:spPr>
        <p:txBody>
          <a:bodyPr/>
          <a:lstStyle/>
          <a:p>
            <a:fld id="{AF484540-99C5-45B8-8853-03AF3E8CA033}" type="slidenum">
              <a:rPr lang="ru-RU" sz="1400" b="1" smtClean="0">
                <a:solidFill>
                  <a:schemeClr val="tx1"/>
                </a:solidFill>
              </a:rPr>
              <a:t>3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B67D6C98-E49C-4458-96D0-DD379E9E1D6F}"/>
              </a:ext>
            </a:extLst>
          </p:cNvPr>
          <p:cNvSpPr/>
          <p:nvPr/>
        </p:nvSpPr>
        <p:spPr>
          <a:xfrm>
            <a:off x="-806705" y="-615540"/>
            <a:ext cx="2224356" cy="205647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TextBox 36">
            <a:extLst>
              <a:ext uri="{FF2B5EF4-FFF2-40B4-BE49-F238E27FC236}">
                <a16:creationId xmlns:a16="http://schemas.microsoft.com/office/drawing/2014/main" id="{813335D1-E98C-1DC1-6804-A92C01C129A1}"/>
              </a:ext>
            </a:extLst>
          </p:cNvPr>
          <p:cNvSpPr txBox="1"/>
          <p:nvPr/>
        </p:nvSpPr>
        <p:spPr>
          <a:xfrm>
            <a:off x="4680138" y="1362369"/>
            <a:ext cx="6303902" cy="369332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Текст текст текст</a:t>
            </a:r>
          </a:p>
        </p:txBody>
      </p:sp>
      <p:sp>
        <p:nvSpPr>
          <p:cNvPr id="79" name="TextBox 36">
            <a:extLst>
              <a:ext uri="{FF2B5EF4-FFF2-40B4-BE49-F238E27FC236}">
                <a16:creationId xmlns:a16="http://schemas.microsoft.com/office/drawing/2014/main" id="{809DC51C-5BA7-4540-BC23-FBC155D6272C}"/>
              </a:ext>
            </a:extLst>
          </p:cNvPr>
          <p:cNvSpPr txBox="1"/>
          <p:nvPr/>
        </p:nvSpPr>
        <p:spPr>
          <a:xfrm>
            <a:off x="5218960" y="2721926"/>
            <a:ext cx="6352477" cy="369332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Текст текст текст</a:t>
            </a:r>
          </a:p>
        </p:txBody>
      </p:sp>
      <p:sp>
        <p:nvSpPr>
          <p:cNvPr id="80" name="TextBox 36">
            <a:extLst>
              <a:ext uri="{FF2B5EF4-FFF2-40B4-BE49-F238E27FC236}">
                <a16:creationId xmlns:a16="http://schemas.microsoft.com/office/drawing/2014/main" id="{E1C9377F-8F6A-4FF2-97CA-920CD9CB5262}"/>
              </a:ext>
            </a:extLst>
          </p:cNvPr>
          <p:cNvSpPr txBox="1"/>
          <p:nvPr/>
        </p:nvSpPr>
        <p:spPr>
          <a:xfrm>
            <a:off x="5218960" y="4191877"/>
            <a:ext cx="6352476" cy="369332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Текст текст текст</a:t>
            </a:r>
          </a:p>
        </p:txBody>
      </p:sp>
      <p:sp>
        <p:nvSpPr>
          <p:cNvPr id="81" name="TextBox 36">
            <a:extLst>
              <a:ext uri="{FF2B5EF4-FFF2-40B4-BE49-F238E27FC236}">
                <a16:creationId xmlns:a16="http://schemas.microsoft.com/office/drawing/2014/main" id="{226FCC6C-D90E-42C0-B496-07F83490A13D}"/>
              </a:ext>
            </a:extLst>
          </p:cNvPr>
          <p:cNvSpPr txBox="1"/>
          <p:nvPr/>
        </p:nvSpPr>
        <p:spPr>
          <a:xfrm>
            <a:off x="4680138" y="5590589"/>
            <a:ext cx="6387030" cy="369332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Текст текст текст</a:t>
            </a:r>
          </a:p>
        </p:txBody>
      </p:sp>
      <p:grpSp>
        <p:nvGrpSpPr>
          <p:cNvPr id="13" name="Групувати 12">
            <a:extLst>
              <a:ext uri="{FF2B5EF4-FFF2-40B4-BE49-F238E27FC236}">
                <a16:creationId xmlns:a16="http://schemas.microsoft.com/office/drawing/2014/main" id="{C8036F6D-46F1-4A47-B50F-935539D5499A}"/>
              </a:ext>
            </a:extLst>
          </p:cNvPr>
          <p:cNvGrpSpPr/>
          <p:nvPr/>
        </p:nvGrpSpPr>
        <p:grpSpPr>
          <a:xfrm>
            <a:off x="386752" y="1138422"/>
            <a:ext cx="3778383" cy="5085739"/>
            <a:chOff x="745209" y="1157972"/>
            <a:chExt cx="3966193" cy="5085739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A07AB347-9D20-4F5D-9D81-CB21E43093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5209" y="1157972"/>
              <a:ext cx="3966193" cy="5085739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766EE88-DB02-44BE-99D6-87536AB2A5D1}"/>
                </a:ext>
              </a:extLst>
            </p:cNvPr>
            <p:cNvSpPr txBox="1"/>
            <p:nvPr/>
          </p:nvSpPr>
          <p:spPr>
            <a:xfrm>
              <a:off x="2629753" y="1566585"/>
              <a:ext cx="57579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3000" b="1" dirty="0"/>
                <a:t>01</a:t>
              </a:r>
              <a:endParaRPr lang="ru-RU" sz="3000" b="1" dirty="0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95459C6-FA41-4C83-9544-BB4CA60E06B4}"/>
                </a:ext>
              </a:extLst>
            </p:cNvPr>
            <p:cNvSpPr txBox="1"/>
            <p:nvPr/>
          </p:nvSpPr>
          <p:spPr>
            <a:xfrm>
              <a:off x="3740287" y="2662048"/>
              <a:ext cx="57579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>
                <a:defRPr sz="3000" b="1"/>
              </a:lvl1pPr>
            </a:lstStyle>
            <a:p>
              <a:r>
                <a:rPr lang="uk-UA" dirty="0"/>
                <a:t>02</a:t>
              </a:r>
              <a:endParaRPr lang="ru-RU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E4BB9158-D5EA-4FCB-911F-E7E69698C3BC}"/>
                </a:ext>
              </a:extLst>
            </p:cNvPr>
            <p:cNvSpPr txBox="1"/>
            <p:nvPr/>
          </p:nvSpPr>
          <p:spPr>
            <a:xfrm>
              <a:off x="3728375" y="4156498"/>
              <a:ext cx="57579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>
                <a:defRPr sz="3000" b="1"/>
              </a:lvl1pPr>
            </a:lstStyle>
            <a:p>
              <a:r>
                <a:rPr lang="uk-UA" dirty="0">
                  <a:solidFill>
                    <a:schemeClr val="bg1"/>
                  </a:solidFill>
                </a:rPr>
                <a:t>03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734DA837-6EFB-4AD7-81AB-1924C220894C}"/>
                </a:ext>
              </a:extLst>
            </p:cNvPr>
            <p:cNvSpPr txBox="1"/>
            <p:nvPr/>
          </p:nvSpPr>
          <p:spPr>
            <a:xfrm>
              <a:off x="2590670" y="5272553"/>
              <a:ext cx="57579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>
                <a:defRPr sz="3000" b="1"/>
              </a:lvl1pPr>
            </a:lstStyle>
            <a:p>
              <a:r>
                <a:rPr lang="uk-UA" dirty="0">
                  <a:solidFill>
                    <a:schemeClr val="bg1"/>
                  </a:solidFill>
                </a:rPr>
                <a:t>04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88" name="TextBox 87">
            <a:extLst>
              <a:ext uri="{FF2B5EF4-FFF2-40B4-BE49-F238E27FC236}">
                <a16:creationId xmlns:a16="http://schemas.microsoft.com/office/drawing/2014/main" id="{39EB98BF-D82B-4444-AD13-3AB232757BB4}"/>
              </a:ext>
            </a:extLst>
          </p:cNvPr>
          <p:cNvSpPr txBox="1"/>
          <p:nvPr/>
        </p:nvSpPr>
        <p:spPr>
          <a:xfrm>
            <a:off x="1417651" y="3429000"/>
            <a:ext cx="23396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/>
              <a:t>Текст</a:t>
            </a:r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E07B317-5A9B-4127-88D3-321024FB293C}"/>
              </a:ext>
            </a:extLst>
          </p:cNvPr>
          <p:cNvSpPr txBox="1">
            <a:spLocks/>
          </p:cNvSpPr>
          <p:nvPr/>
        </p:nvSpPr>
        <p:spPr>
          <a:xfrm>
            <a:off x="3787037" y="365126"/>
            <a:ext cx="7331269" cy="597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75000"/>
              </a:lnSpc>
            </a:pPr>
            <a:r>
              <a:rPr lang="ru-RU" sz="3200" b="1">
                <a:solidFill>
                  <a:schemeClr val="accent5"/>
                </a:solidFill>
                <a:latin typeface="+mn-lt"/>
              </a:rPr>
              <a:t>ЗАГОЛОВОК СЛАЙДА</a:t>
            </a:r>
            <a:endParaRPr lang="ru-RU" sz="3200" b="1" dirty="0">
              <a:solidFill>
                <a:schemeClr val="accent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8164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Овал 52">
            <a:extLst>
              <a:ext uri="{FF2B5EF4-FFF2-40B4-BE49-F238E27FC236}">
                <a16:creationId xmlns:a16="http://schemas.microsoft.com/office/drawing/2014/main" id="{944B0DED-C98E-4E46-BC74-0DBE4F8F3DDA}"/>
              </a:ext>
            </a:extLst>
          </p:cNvPr>
          <p:cNvSpPr/>
          <p:nvPr/>
        </p:nvSpPr>
        <p:spPr>
          <a:xfrm>
            <a:off x="11440060" y="6165230"/>
            <a:ext cx="1182254" cy="1241886"/>
          </a:xfrm>
          <a:prstGeom prst="ellipse">
            <a:avLst/>
          </a:prstGeom>
          <a:solidFill>
            <a:schemeClr val="bg1">
              <a:lumMod val="85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Місце для номера слайда 50">
            <a:extLst>
              <a:ext uri="{FF2B5EF4-FFF2-40B4-BE49-F238E27FC236}">
                <a16:creationId xmlns:a16="http://schemas.microsoft.com/office/drawing/2014/main" id="{463C4B47-968C-459A-8935-CEDEA12A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2019" y="6421048"/>
            <a:ext cx="2743200" cy="365125"/>
          </a:xfrm>
        </p:spPr>
        <p:txBody>
          <a:bodyPr/>
          <a:lstStyle/>
          <a:p>
            <a:fld id="{AF484540-99C5-45B8-8853-03AF3E8CA033}" type="slidenum">
              <a:rPr lang="ru-RU" sz="1400" b="1" smtClean="0">
                <a:solidFill>
                  <a:schemeClr val="tx1"/>
                </a:solidFill>
              </a:rPr>
              <a:t>4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B67D6C98-E49C-4458-96D0-DD379E9E1D6F}"/>
              </a:ext>
            </a:extLst>
          </p:cNvPr>
          <p:cNvSpPr/>
          <p:nvPr/>
        </p:nvSpPr>
        <p:spPr>
          <a:xfrm>
            <a:off x="-806705" y="-615540"/>
            <a:ext cx="2224356" cy="205647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Shape">
            <a:extLst>
              <a:ext uri="{FF2B5EF4-FFF2-40B4-BE49-F238E27FC236}">
                <a16:creationId xmlns:a16="http://schemas.microsoft.com/office/drawing/2014/main" id="{1372FA02-FE50-D5D4-AB6F-0AD9BE4B1B56}"/>
              </a:ext>
            </a:extLst>
          </p:cNvPr>
          <p:cNvSpPr/>
          <p:nvPr/>
        </p:nvSpPr>
        <p:spPr>
          <a:xfrm>
            <a:off x="1172378" y="5482786"/>
            <a:ext cx="706295" cy="561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28" y="0"/>
                </a:moveTo>
                <a:lnTo>
                  <a:pt x="1311" y="0"/>
                </a:lnTo>
                <a:lnTo>
                  <a:pt x="0" y="2092"/>
                </a:lnTo>
                <a:lnTo>
                  <a:pt x="10513" y="2092"/>
                </a:lnTo>
                <a:lnTo>
                  <a:pt x="15947" y="10787"/>
                </a:lnTo>
                <a:lnTo>
                  <a:pt x="10513" y="19483"/>
                </a:lnTo>
                <a:lnTo>
                  <a:pt x="0" y="19483"/>
                </a:lnTo>
                <a:lnTo>
                  <a:pt x="1311" y="21600"/>
                </a:lnTo>
                <a:lnTo>
                  <a:pt x="14828" y="21600"/>
                </a:lnTo>
                <a:lnTo>
                  <a:pt x="21600" y="10787"/>
                </a:ln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52" name="Shape">
            <a:extLst>
              <a:ext uri="{FF2B5EF4-FFF2-40B4-BE49-F238E27FC236}">
                <a16:creationId xmlns:a16="http://schemas.microsoft.com/office/drawing/2014/main" id="{1C697762-67FD-0814-1265-0F84EA7C2409}"/>
              </a:ext>
            </a:extLst>
          </p:cNvPr>
          <p:cNvSpPr/>
          <p:nvPr/>
        </p:nvSpPr>
        <p:spPr>
          <a:xfrm>
            <a:off x="1166188" y="1598268"/>
            <a:ext cx="709866" cy="561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62" y="0"/>
                </a:moveTo>
                <a:lnTo>
                  <a:pt x="1413" y="0"/>
                </a:lnTo>
                <a:lnTo>
                  <a:pt x="0" y="2268"/>
                </a:lnTo>
                <a:lnTo>
                  <a:pt x="10569" y="2268"/>
                </a:lnTo>
                <a:lnTo>
                  <a:pt x="15976" y="10989"/>
                </a:lnTo>
                <a:lnTo>
                  <a:pt x="10569" y="19684"/>
                </a:lnTo>
                <a:lnTo>
                  <a:pt x="217" y="19684"/>
                </a:lnTo>
                <a:lnTo>
                  <a:pt x="1413" y="21600"/>
                </a:lnTo>
                <a:lnTo>
                  <a:pt x="14862" y="21600"/>
                </a:lnTo>
                <a:lnTo>
                  <a:pt x="21600" y="10787"/>
                </a:ln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55" name="Shape">
            <a:extLst>
              <a:ext uri="{FF2B5EF4-FFF2-40B4-BE49-F238E27FC236}">
                <a16:creationId xmlns:a16="http://schemas.microsoft.com/office/drawing/2014/main" id="{B9209B49-69B2-E4E4-1D15-1D3978EAA731}"/>
              </a:ext>
            </a:extLst>
          </p:cNvPr>
          <p:cNvSpPr/>
          <p:nvPr/>
        </p:nvSpPr>
        <p:spPr>
          <a:xfrm>
            <a:off x="1486280" y="4815632"/>
            <a:ext cx="706295" cy="561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28" y="0"/>
                </a:moveTo>
                <a:lnTo>
                  <a:pt x="1311" y="0"/>
                </a:lnTo>
                <a:lnTo>
                  <a:pt x="0" y="2092"/>
                </a:lnTo>
                <a:lnTo>
                  <a:pt x="10513" y="2092"/>
                </a:lnTo>
                <a:lnTo>
                  <a:pt x="15947" y="10787"/>
                </a:lnTo>
                <a:lnTo>
                  <a:pt x="10513" y="19508"/>
                </a:lnTo>
                <a:lnTo>
                  <a:pt x="0" y="19508"/>
                </a:lnTo>
                <a:lnTo>
                  <a:pt x="1311" y="21600"/>
                </a:lnTo>
                <a:lnTo>
                  <a:pt x="14828" y="21600"/>
                </a:lnTo>
                <a:lnTo>
                  <a:pt x="21600" y="10787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56" name="Shape">
            <a:extLst>
              <a:ext uri="{FF2B5EF4-FFF2-40B4-BE49-F238E27FC236}">
                <a16:creationId xmlns:a16="http://schemas.microsoft.com/office/drawing/2014/main" id="{B82F6A14-171A-E901-0E7C-9D669464E474}"/>
              </a:ext>
            </a:extLst>
          </p:cNvPr>
          <p:cNvSpPr/>
          <p:nvPr/>
        </p:nvSpPr>
        <p:spPr>
          <a:xfrm>
            <a:off x="1486279" y="2240405"/>
            <a:ext cx="706295" cy="561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28" y="0"/>
                </a:moveTo>
                <a:lnTo>
                  <a:pt x="1311" y="0"/>
                </a:lnTo>
                <a:lnTo>
                  <a:pt x="0" y="2117"/>
                </a:lnTo>
                <a:lnTo>
                  <a:pt x="10513" y="2117"/>
                </a:lnTo>
                <a:lnTo>
                  <a:pt x="15947" y="10813"/>
                </a:lnTo>
                <a:lnTo>
                  <a:pt x="10513" y="19508"/>
                </a:lnTo>
                <a:lnTo>
                  <a:pt x="0" y="19508"/>
                </a:lnTo>
                <a:lnTo>
                  <a:pt x="1311" y="21600"/>
                </a:lnTo>
                <a:lnTo>
                  <a:pt x="14828" y="21600"/>
                </a:lnTo>
                <a:lnTo>
                  <a:pt x="21600" y="10813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57" name="Shape">
            <a:extLst>
              <a:ext uri="{FF2B5EF4-FFF2-40B4-BE49-F238E27FC236}">
                <a16:creationId xmlns:a16="http://schemas.microsoft.com/office/drawing/2014/main" id="{668F8240-4AF2-A8B1-FE8F-E1F5D132FA9E}"/>
              </a:ext>
            </a:extLst>
          </p:cNvPr>
          <p:cNvSpPr/>
          <p:nvPr/>
        </p:nvSpPr>
        <p:spPr>
          <a:xfrm>
            <a:off x="1845026" y="4165124"/>
            <a:ext cx="706295" cy="561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28" y="0"/>
                </a:moveTo>
                <a:lnTo>
                  <a:pt x="1311" y="0"/>
                </a:lnTo>
                <a:lnTo>
                  <a:pt x="0" y="2115"/>
                </a:lnTo>
                <a:lnTo>
                  <a:pt x="10513" y="2115"/>
                </a:lnTo>
                <a:lnTo>
                  <a:pt x="15947" y="10800"/>
                </a:lnTo>
                <a:lnTo>
                  <a:pt x="10513" y="19485"/>
                </a:lnTo>
                <a:lnTo>
                  <a:pt x="0" y="19485"/>
                </a:lnTo>
                <a:lnTo>
                  <a:pt x="1311" y="21600"/>
                </a:lnTo>
                <a:lnTo>
                  <a:pt x="14828" y="21600"/>
                </a:lnTo>
                <a:lnTo>
                  <a:pt x="21600" y="10800"/>
                </a:ln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58" name="Shape">
            <a:extLst>
              <a:ext uri="{FF2B5EF4-FFF2-40B4-BE49-F238E27FC236}">
                <a16:creationId xmlns:a16="http://schemas.microsoft.com/office/drawing/2014/main" id="{CB5EA5EC-1831-BBD1-006B-CD4DC62267D7}"/>
              </a:ext>
            </a:extLst>
          </p:cNvPr>
          <p:cNvSpPr/>
          <p:nvPr/>
        </p:nvSpPr>
        <p:spPr>
          <a:xfrm>
            <a:off x="1845025" y="2888199"/>
            <a:ext cx="706295" cy="561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28" y="0"/>
                </a:moveTo>
                <a:lnTo>
                  <a:pt x="1311" y="0"/>
                </a:lnTo>
                <a:lnTo>
                  <a:pt x="0" y="2115"/>
                </a:lnTo>
                <a:lnTo>
                  <a:pt x="10513" y="2115"/>
                </a:lnTo>
                <a:lnTo>
                  <a:pt x="15947" y="10800"/>
                </a:lnTo>
                <a:lnTo>
                  <a:pt x="10513" y="19485"/>
                </a:lnTo>
                <a:lnTo>
                  <a:pt x="0" y="19485"/>
                </a:lnTo>
                <a:lnTo>
                  <a:pt x="1311" y="21600"/>
                </a:lnTo>
                <a:lnTo>
                  <a:pt x="14828" y="21600"/>
                </a:lnTo>
                <a:lnTo>
                  <a:pt x="21600" y="10800"/>
                </a:ln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59" name="Shape">
            <a:extLst>
              <a:ext uri="{FF2B5EF4-FFF2-40B4-BE49-F238E27FC236}">
                <a16:creationId xmlns:a16="http://schemas.microsoft.com/office/drawing/2014/main" id="{36B86E6C-C4E7-178D-1B96-C92AB7D4156B}"/>
              </a:ext>
            </a:extLst>
          </p:cNvPr>
          <p:cNvSpPr/>
          <p:nvPr/>
        </p:nvSpPr>
        <p:spPr>
          <a:xfrm>
            <a:off x="2184659" y="3525019"/>
            <a:ext cx="708083" cy="561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845" y="0"/>
                </a:moveTo>
                <a:lnTo>
                  <a:pt x="1362" y="0"/>
                </a:lnTo>
                <a:lnTo>
                  <a:pt x="109" y="2016"/>
                </a:lnTo>
                <a:lnTo>
                  <a:pt x="10541" y="2016"/>
                </a:lnTo>
                <a:lnTo>
                  <a:pt x="15962" y="10712"/>
                </a:lnTo>
                <a:lnTo>
                  <a:pt x="10541" y="19407"/>
                </a:lnTo>
                <a:lnTo>
                  <a:pt x="0" y="19407"/>
                </a:lnTo>
                <a:lnTo>
                  <a:pt x="1362" y="21600"/>
                </a:lnTo>
                <a:lnTo>
                  <a:pt x="14845" y="21600"/>
                </a:lnTo>
                <a:lnTo>
                  <a:pt x="21600" y="10813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60" name="Shape">
            <a:extLst>
              <a:ext uri="{FF2B5EF4-FFF2-40B4-BE49-F238E27FC236}">
                <a16:creationId xmlns:a16="http://schemas.microsoft.com/office/drawing/2014/main" id="{A289D28C-E2FE-23C0-93E5-EB6785F6E834}"/>
              </a:ext>
            </a:extLst>
          </p:cNvPr>
          <p:cNvSpPr/>
          <p:nvPr/>
        </p:nvSpPr>
        <p:spPr>
          <a:xfrm>
            <a:off x="2042207" y="2240406"/>
            <a:ext cx="8705118" cy="561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746" y="10800"/>
                </a:lnTo>
                <a:lnTo>
                  <a:pt x="0" y="21600"/>
                </a:lnTo>
                <a:lnTo>
                  <a:pt x="21600" y="21600"/>
                </a:lnTo>
                <a:lnTo>
                  <a:pt x="20111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61" name="Shape">
            <a:extLst>
              <a:ext uri="{FF2B5EF4-FFF2-40B4-BE49-F238E27FC236}">
                <a16:creationId xmlns:a16="http://schemas.microsoft.com/office/drawing/2014/main" id="{7DDE9BA5-DE5D-B0EE-B18E-3AACBA75631A}"/>
              </a:ext>
            </a:extLst>
          </p:cNvPr>
          <p:cNvSpPr/>
          <p:nvPr/>
        </p:nvSpPr>
        <p:spPr>
          <a:xfrm>
            <a:off x="1736488" y="1598268"/>
            <a:ext cx="8334401" cy="561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750" y="10800"/>
                </a:lnTo>
                <a:lnTo>
                  <a:pt x="0" y="21600"/>
                </a:lnTo>
                <a:lnTo>
                  <a:pt x="21600" y="21600"/>
                </a:lnTo>
                <a:lnTo>
                  <a:pt x="20103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62" name="Shape">
            <a:extLst>
              <a:ext uri="{FF2B5EF4-FFF2-40B4-BE49-F238E27FC236}">
                <a16:creationId xmlns:a16="http://schemas.microsoft.com/office/drawing/2014/main" id="{A7C5E2AD-B643-B336-E0C8-1791D2294C02}"/>
              </a:ext>
            </a:extLst>
          </p:cNvPr>
          <p:cNvSpPr/>
          <p:nvPr/>
        </p:nvSpPr>
        <p:spPr>
          <a:xfrm>
            <a:off x="2405710" y="2888200"/>
            <a:ext cx="9005262" cy="561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748" y="10800"/>
                </a:lnTo>
                <a:lnTo>
                  <a:pt x="0" y="21600"/>
                </a:lnTo>
                <a:lnTo>
                  <a:pt x="21600" y="21600"/>
                </a:lnTo>
                <a:lnTo>
                  <a:pt x="20103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63" name="Shape">
            <a:extLst>
              <a:ext uri="{FF2B5EF4-FFF2-40B4-BE49-F238E27FC236}">
                <a16:creationId xmlns:a16="http://schemas.microsoft.com/office/drawing/2014/main" id="{138FC399-E01F-43B5-4ED7-E5763963F1B9}"/>
              </a:ext>
            </a:extLst>
          </p:cNvPr>
          <p:cNvSpPr/>
          <p:nvPr/>
        </p:nvSpPr>
        <p:spPr>
          <a:xfrm>
            <a:off x="2792832" y="3525020"/>
            <a:ext cx="9005261" cy="561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834" y="0"/>
                </a:moveTo>
                <a:lnTo>
                  <a:pt x="0" y="0"/>
                </a:lnTo>
                <a:lnTo>
                  <a:pt x="775" y="10812"/>
                </a:lnTo>
                <a:lnTo>
                  <a:pt x="0" y="21600"/>
                </a:lnTo>
                <a:lnTo>
                  <a:pt x="20819" y="21600"/>
                </a:lnTo>
                <a:lnTo>
                  <a:pt x="21600" y="106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64" name="Shape">
            <a:extLst>
              <a:ext uri="{FF2B5EF4-FFF2-40B4-BE49-F238E27FC236}">
                <a16:creationId xmlns:a16="http://schemas.microsoft.com/office/drawing/2014/main" id="{AF597A7F-2B0F-EA72-F1B5-325791D52E56}"/>
              </a:ext>
            </a:extLst>
          </p:cNvPr>
          <p:cNvSpPr/>
          <p:nvPr/>
        </p:nvSpPr>
        <p:spPr>
          <a:xfrm>
            <a:off x="2406092" y="4165125"/>
            <a:ext cx="9005261" cy="561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49" y="10800"/>
                </a:moveTo>
                <a:lnTo>
                  <a:pt x="0" y="21600"/>
                </a:lnTo>
                <a:lnTo>
                  <a:pt x="20106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65" name="Shape">
            <a:extLst>
              <a:ext uri="{FF2B5EF4-FFF2-40B4-BE49-F238E27FC236}">
                <a16:creationId xmlns:a16="http://schemas.microsoft.com/office/drawing/2014/main" id="{EE13BF8A-4A79-4304-EC80-5A3778105597}"/>
              </a:ext>
            </a:extLst>
          </p:cNvPr>
          <p:cNvSpPr/>
          <p:nvPr/>
        </p:nvSpPr>
        <p:spPr>
          <a:xfrm>
            <a:off x="2044111" y="4815633"/>
            <a:ext cx="8703214" cy="561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47" y="10788"/>
                </a:moveTo>
                <a:lnTo>
                  <a:pt x="0" y="21600"/>
                </a:lnTo>
                <a:lnTo>
                  <a:pt x="20109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66" name="Shape">
            <a:extLst>
              <a:ext uri="{FF2B5EF4-FFF2-40B4-BE49-F238E27FC236}">
                <a16:creationId xmlns:a16="http://schemas.microsoft.com/office/drawing/2014/main" id="{73F9824A-7531-2BF8-2792-4F8F62A43A02}"/>
              </a:ext>
            </a:extLst>
          </p:cNvPr>
          <p:cNvSpPr/>
          <p:nvPr/>
        </p:nvSpPr>
        <p:spPr>
          <a:xfrm>
            <a:off x="1739919" y="5482786"/>
            <a:ext cx="8228456" cy="561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52" y="10800"/>
                </a:moveTo>
                <a:lnTo>
                  <a:pt x="0" y="21600"/>
                </a:lnTo>
                <a:lnTo>
                  <a:pt x="20099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28575" tIns="28575" rIns="28575" bIns="28575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 sz="2250"/>
          </a:p>
        </p:txBody>
      </p:sp>
      <p:sp>
        <p:nvSpPr>
          <p:cNvPr id="94" name="TextBox 66">
            <a:extLst>
              <a:ext uri="{FF2B5EF4-FFF2-40B4-BE49-F238E27FC236}">
                <a16:creationId xmlns:a16="http://schemas.microsoft.com/office/drawing/2014/main" id="{2C6C602E-1D20-D1BB-FD20-17FA7308D6DA}"/>
              </a:ext>
            </a:extLst>
          </p:cNvPr>
          <p:cNvSpPr txBox="1"/>
          <p:nvPr/>
        </p:nvSpPr>
        <p:spPr>
          <a:xfrm>
            <a:off x="2042207" y="1693483"/>
            <a:ext cx="7127394" cy="400110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Текст текст текст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0ECC65-9A30-4731-8D98-C0FE83D4D631}"/>
              </a:ext>
            </a:extLst>
          </p:cNvPr>
          <p:cNvSpPr txBox="1"/>
          <p:nvPr/>
        </p:nvSpPr>
        <p:spPr>
          <a:xfrm>
            <a:off x="1123788" y="1663600"/>
            <a:ext cx="6551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/>
              <a:t>01</a:t>
            </a:r>
            <a:endParaRPr lang="ru-RU" sz="2200" dirty="0"/>
          </a:p>
        </p:txBody>
      </p:sp>
      <p:sp>
        <p:nvSpPr>
          <p:cNvPr id="95" name="TextBox 66">
            <a:extLst>
              <a:ext uri="{FF2B5EF4-FFF2-40B4-BE49-F238E27FC236}">
                <a16:creationId xmlns:a16="http://schemas.microsoft.com/office/drawing/2014/main" id="{25FF2AF3-7DF0-4BB5-AA3E-BA24A8D7EFF6}"/>
              </a:ext>
            </a:extLst>
          </p:cNvPr>
          <p:cNvSpPr txBox="1"/>
          <p:nvPr/>
        </p:nvSpPr>
        <p:spPr>
          <a:xfrm>
            <a:off x="2305171" y="2330995"/>
            <a:ext cx="7765718" cy="400110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Текст текст текст</a:t>
            </a:r>
          </a:p>
        </p:txBody>
      </p:sp>
      <p:sp>
        <p:nvSpPr>
          <p:cNvPr id="96" name="TextBox 66">
            <a:extLst>
              <a:ext uri="{FF2B5EF4-FFF2-40B4-BE49-F238E27FC236}">
                <a16:creationId xmlns:a16="http://schemas.microsoft.com/office/drawing/2014/main" id="{F62B6797-1BC0-4C1A-B654-E4FE8D97C55A}"/>
              </a:ext>
            </a:extLst>
          </p:cNvPr>
          <p:cNvSpPr txBox="1"/>
          <p:nvPr/>
        </p:nvSpPr>
        <p:spPr>
          <a:xfrm>
            <a:off x="2792832" y="2986321"/>
            <a:ext cx="7812495" cy="400110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Текст текст текст</a:t>
            </a:r>
          </a:p>
        </p:txBody>
      </p:sp>
      <p:sp>
        <p:nvSpPr>
          <p:cNvPr id="97" name="TextBox 66">
            <a:extLst>
              <a:ext uri="{FF2B5EF4-FFF2-40B4-BE49-F238E27FC236}">
                <a16:creationId xmlns:a16="http://schemas.microsoft.com/office/drawing/2014/main" id="{FFABBDF1-E921-4B4A-8E25-7325FBE7D99C}"/>
              </a:ext>
            </a:extLst>
          </p:cNvPr>
          <p:cNvSpPr txBox="1"/>
          <p:nvPr/>
        </p:nvSpPr>
        <p:spPr>
          <a:xfrm>
            <a:off x="3195689" y="3590324"/>
            <a:ext cx="7175542" cy="400110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Текст текст текст</a:t>
            </a:r>
          </a:p>
        </p:txBody>
      </p:sp>
      <p:sp>
        <p:nvSpPr>
          <p:cNvPr id="98" name="TextBox 66">
            <a:extLst>
              <a:ext uri="{FF2B5EF4-FFF2-40B4-BE49-F238E27FC236}">
                <a16:creationId xmlns:a16="http://schemas.microsoft.com/office/drawing/2014/main" id="{13301A2E-3404-4C74-9B76-ABF984722C71}"/>
              </a:ext>
            </a:extLst>
          </p:cNvPr>
          <p:cNvSpPr txBox="1"/>
          <p:nvPr/>
        </p:nvSpPr>
        <p:spPr>
          <a:xfrm>
            <a:off x="2792832" y="4237453"/>
            <a:ext cx="7175542" cy="400110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Текст текст текст</a:t>
            </a:r>
          </a:p>
        </p:txBody>
      </p:sp>
      <p:sp>
        <p:nvSpPr>
          <p:cNvPr id="99" name="TextBox 66">
            <a:extLst>
              <a:ext uri="{FF2B5EF4-FFF2-40B4-BE49-F238E27FC236}">
                <a16:creationId xmlns:a16="http://schemas.microsoft.com/office/drawing/2014/main" id="{83065724-4974-4AC3-8AA5-C038F5E83A12}"/>
              </a:ext>
            </a:extLst>
          </p:cNvPr>
          <p:cNvSpPr txBox="1"/>
          <p:nvPr/>
        </p:nvSpPr>
        <p:spPr>
          <a:xfrm>
            <a:off x="2305171" y="4889136"/>
            <a:ext cx="8185153" cy="400110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Текст текст текст</a:t>
            </a:r>
          </a:p>
        </p:txBody>
      </p:sp>
      <p:sp>
        <p:nvSpPr>
          <p:cNvPr id="100" name="TextBox 66">
            <a:extLst>
              <a:ext uri="{FF2B5EF4-FFF2-40B4-BE49-F238E27FC236}">
                <a16:creationId xmlns:a16="http://schemas.microsoft.com/office/drawing/2014/main" id="{51CBFCAC-3B34-48A8-AD51-466BD08711C4}"/>
              </a:ext>
            </a:extLst>
          </p:cNvPr>
          <p:cNvSpPr txBox="1"/>
          <p:nvPr/>
        </p:nvSpPr>
        <p:spPr>
          <a:xfrm>
            <a:off x="2141380" y="5553839"/>
            <a:ext cx="7175542" cy="400110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Текст текст текст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2F2B7E4-3340-4D0C-972C-D0E33BEB554D}"/>
              </a:ext>
            </a:extLst>
          </p:cNvPr>
          <p:cNvSpPr txBox="1"/>
          <p:nvPr/>
        </p:nvSpPr>
        <p:spPr>
          <a:xfrm>
            <a:off x="1486279" y="2293648"/>
            <a:ext cx="6551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/>
              <a:t>02</a:t>
            </a:r>
            <a:endParaRPr lang="ru-RU" sz="22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3C31D25-13BB-45CF-9E1B-A290B79DBF8F}"/>
              </a:ext>
            </a:extLst>
          </p:cNvPr>
          <p:cNvSpPr txBox="1"/>
          <p:nvPr/>
        </p:nvSpPr>
        <p:spPr>
          <a:xfrm>
            <a:off x="1839426" y="2953532"/>
            <a:ext cx="6551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/>
              <a:t>03</a:t>
            </a:r>
            <a:endParaRPr lang="ru-RU" sz="22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1EE94D7F-7A19-4B25-AD39-9824C0AE12F4}"/>
              </a:ext>
            </a:extLst>
          </p:cNvPr>
          <p:cNvSpPr txBox="1"/>
          <p:nvPr/>
        </p:nvSpPr>
        <p:spPr>
          <a:xfrm>
            <a:off x="2183611" y="3590352"/>
            <a:ext cx="6551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/>
              <a:t>04</a:t>
            </a:r>
            <a:endParaRPr lang="ru-RU" sz="2200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7A7CA2D0-5B85-486F-BCDF-CFB12199D197}"/>
              </a:ext>
            </a:extLst>
          </p:cNvPr>
          <p:cNvSpPr txBox="1"/>
          <p:nvPr/>
        </p:nvSpPr>
        <p:spPr>
          <a:xfrm>
            <a:off x="1837553" y="4230457"/>
            <a:ext cx="6551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/>
              <a:t>05</a:t>
            </a:r>
            <a:endParaRPr lang="ru-RU" sz="2200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B535EACC-1033-4640-8861-3A1C7B53AEDE}"/>
              </a:ext>
            </a:extLst>
          </p:cNvPr>
          <p:cNvSpPr txBox="1"/>
          <p:nvPr/>
        </p:nvSpPr>
        <p:spPr>
          <a:xfrm>
            <a:off x="1477608" y="4889149"/>
            <a:ext cx="6551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/>
              <a:t>06</a:t>
            </a:r>
            <a:endParaRPr lang="ru-RU" sz="2200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40D42B3-32F4-4BD4-A999-C3FA49A42CC1}"/>
              </a:ext>
            </a:extLst>
          </p:cNvPr>
          <p:cNvSpPr txBox="1"/>
          <p:nvPr/>
        </p:nvSpPr>
        <p:spPr>
          <a:xfrm>
            <a:off x="1166188" y="5517220"/>
            <a:ext cx="6551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/>
              <a:t>07</a:t>
            </a:r>
            <a:endParaRPr lang="ru-RU" sz="2200" dirty="0"/>
          </a:p>
        </p:txBody>
      </p:sp>
      <p:sp>
        <p:nvSpPr>
          <p:cNvPr id="34" name="Заголовок 1">
            <a:extLst>
              <a:ext uri="{FF2B5EF4-FFF2-40B4-BE49-F238E27FC236}">
                <a16:creationId xmlns:a16="http://schemas.microsoft.com/office/drawing/2014/main" id="{47E02A64-A967-4696-A2D0-D4649D0E2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7037" y="365126"/>
            <a:ext cx="7331269" cy="597152"/>
          </a:xfrm>
        </p:spPr>
        <p:txBody>
          <a:bodyPr>
            <a:noAutofit/>
          </a:bodyPr>
          <a:lstStyle/>
          <a:p>
            <a:pPr algn="r">
              <a:lnSpc>
                <a:spcPct val="75000"/>
              </a:lnSpc>
            </a:pPr>
            <a:r>
              <a:rPr lang="ru-RU" sz="3200" b="1" dirty="0">
                <a:solidFill>
                  <a:schemeClr val="accent5"/>
                </a:solidFill>
                <a:latin typeface="+mn-lt"/>
              </a:rPr>
              <a:t>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4071069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Овал 52">
            <a:extLst>
              <a:ext uri="{FF2B5EF4-FFF2-40B4-BE49-F238E27FC236}">
                <a16:creationId xmlns:a16="http://schemas.microsoft.com/office/drawing/2014/main" id="{944B0DED-C98E-4E46-BC74-0DBE4F8F3DDA}"/>
              </a:ext>
            </a:extLst>
          </p:cNvPr>
          <p:cNvSpPr/>
          <p:nvPr/>
        </p:nvSpPr>
        <p:spPr>
          <a:xfrm>
            <a:off x="11440060" y="6165230"/>
            <a:ext cx="1182254" cy="1241886"/>
          </a:xfrm>
          <a:prstGeom prst="ellipse">
            <a:avLst/>
          </a:prstGeom>
          <a:solidFill>
            <a:schemeClr val="bg1">
              <a:lumMod val="85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Місце для номера слайда 50">
            <a:extLst>
              <a:ext uri="{FF2B5EF4-FFF2-40B4-BE49-F238E27FC236}">
                <a16:creationId xmlns:a16="http://schemas.microsoft.com/office/drawing/2014/main" id="{463C4B47-968C-459A-8935-CEDEA12A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2019" y="6421048"/>
            <a:ext cx="2743200" cy="365125"/>
          </a:xfrm>
        </p:spPr>
        <p:txBody>
          <a:bodyPr/>
          <a:lstStyle/>
          <a:p>
            <a:fld id="{AF484540-99C5-45B8-8853-03AF3E8CA033}" type="slidenum">
              <a:rPr lang="ru-RU" sz="1400" b="1" smtClean="0">
                <a:solidFill>
                  <a:schemeClr val="tx1"/>
                </a:solidFill>
              </a:rPr>
              <a:t>5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B67D6C98-E49C-4458-96D0-DD379E9E1D6F}"/>
              </a:ext>
            </a:extLst>
          </p:cNvPr>
          <p:cNvSpPr/>
          <p:nvPr/>
        </p:nvSpPr>
        <p:spPr>
          <a:xfrm>
            <a:off x="-806705" y="-615540"/>
            <a:ext cx="2224356" cy="205647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Заголовок 1">
            <a:extLst>
              <a:ext uri="{FF2B5EF4-FFF2-40B4-BE49-F238E27FC236}">
                <a16:creationId xmlns:a16="http://schemas.microsoft.com/office/drawing/2014/main" id="{D94E2C1D-E995-4D39-B8B3-0FB800BEFE54}"/>
              </a:ext>
            </a:extLst>
          </p:cNvPr>
          <p:cNvSpPr txBox="1">
            <a:spLocks/>
          </p:cNvSpPr>
          <p:nvPr/>
        </p:nvSpPr>
        <p:spPr>
          <a:xfrm>
            <a:off x="1769165" y="365126"/>
            <a:ext cx="9349141" cy="59715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75000"/>
              </a:lnSpc>
            </a:pPr>
            <a:endParaRPr lang="ru-RU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67785AE-3DBE-45F2-8757-D443AAD93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878" y="2150265"/>
            <a:ext cx="11390243" cy="2601815"/>
          </a:xfrm>
          <a:prstGeom prst="rect">
            <a:avLst/>
          </a:prstGeom>
        </p:spPr>
      </p:pic>
      <p:sp>
        <p:nvSpPr>
          <p:cNvPr id="14" name="TextBox 15">
            <a:extLst>
              <a:ext uri="{FF2B5EF4-FFF2-40B4-BE49-F238E27FC236}">
                <a16:creationId xmlns:a16="http://schemas.microsoft.com/office/drawing/2014/main" id="{2443211D-9CA1-49E0-B38B-2403049D8F36}"/>
              </a:ext>
            </a:extLst>
          </p:cNvPr>
          <p:cNvSpPr txBox="1"/>
          <p:nvPr/>
        </p:nvSpPr>
        <p:spPr>
          <a:xfrm>
            <a:off x="1140417" y="3341667"/>
            <a:ext cx="1791989" cy="381323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ru-RU"/>
            </a:defPPr>
            <a:lvl1pPr>
              <a:lnSpc>
                <a:spcPct val="75000"/>
              </a:lnSpc>
              <a:defRPr sz="2200" b="1"/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noProof="1"/>
              <a:t>Текст</a:t>
            </a:r>
            <a:endParaRPr lang="en-US" sz="2400" noProof="1"/>
          </a:p>
        </p:txBody>
      </p:sp>
      <p:sp>
        <p:nvSpPr>
          <p:cNvPr id="15" name="TextBox 18">
            <a:extLst>
              <a:ext uri="{FF2B5EF4-FFF2-40B4-BE49-F238E27FC236}">
                <a16:creationId xmlns:a16="http://schemas.microsoft.com/office/drawing/2014/main" id="{42B5051B-31C7-42C1-99E3-E27E63F81426}"/>
              </a:ext>
            </a:extLst>
          </p:cNvPr>
          <p:cNvSpPr txBox="1"/>
          <p:nvPr/>
        </p:nvSpPr>
        <p:spPr>
          <a:xfrm>
            <a:off x="3787037" y="3340815"/>
            <a:ext cx="1958243" cy="381323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75000"/>
              </a:lnSpc>
            </a:pPr>
            <a:r>
              <a:rPr lang="ru-RU" sz="2400" b="1" noProof="1"/>
              <a:t>Текст</a:t>
            </a:r>
            <a:endParaRPr lang="en-US" sz="2400" b="1" noProof="1"/>
          </a:p>
        </p:txBody>
      </p:sp>
      <p:sp>
        <p:nvSpPr>
          <p:cNvPr id="16" name="TextBox 21">
            <a:extLst>
              <a:ext uri="{FF2B5EF4-FFF2-40B4-BE49-F238E27FC236}">
                <a16:creationId xmlns:a16="http://schemas.microsoft.com/office/drawing/2014/main" id="{96670A4E-BA06-4CCC-A3D8-DE94CDAC5390}"/>
              </a:ext>
            </a:extLst>
          </p:cNvPr>
          <p:cNvSpPr txBox="1"/>
          <p:nvPr/>
        </p:nvSpPr>
        <p:spPr>
          <a:xfrm>
            <a:off x="6443735" y="3316770"/>
            <a:ext cx="2142705" cy="381323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20000">
              <a:lnSpc>
                <a:spcPct val="75000"/>
              </a:lnSpc>
            </a:pPr>
            <a:r>
              <a:rPr lang="ru-RU" sz="2400" b="1" noProof="1"/>
              <a:t>Текст</a:t>
            </a:r>
            <a:endParaRPr lang="en-US" sz="2400" b="1" noProof="1"/>
          </a:p>
        </p:txBody>
      </p:sp>
      <p:sp>
        <p:nvSpPr>
          <p:cNvPr id="17" name="TextBox 24">
            <a:extLst>
              <a:ext uri="{FF2B5EF4-FFF2-40B4-BE49-F238E27FC236}">
                <a16:creationId xmlns:a16="http://schemas.microsoft.com/office/drawing/2014/main" id="{F2BA0D66-0646-45AF-9F1B-4B494FC8ACCD}"/>
              </a:ext>
            </a:extLst>
          </p:cNvPr>
          <p:cNvSpPr txBox="1"/>
          <p:nvPr/>
        </p:nvSpPr>
        <p:spPr>
          <a:xfrm>
            <a:off x="9302019" y="3316769"/>
            <a:ext cx="2070712" cy="381323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ru-RU"/>
            </a:defPPr>
            <a:lvl1pPr defTabSz="720000">
              <a:lnSpc>
                <a:spcPct val="75000"/>
              </a:lnSpc>
              <a:defRPr sz="2200" b="1"/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noProof="1"/>
              <a:t>Текст</a:t>
            </a:r>
            <a:endParaRPr lang="en-US" sz="2400" noProof="1"/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E7F15074-124B-4985-A1CD-745B586B3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7037" y="365126"/>
            <a:ext cx="7331269" cy="597152"/>
          </a:xfrm>
        </p:spPr>
        <p:txBody>
          <a:bodyPr>
            <a:noAutofit/>
          </a:bodyPr>
          <a:lstStyle/>
          <a:p>
            <a:pPr algn="r">
              <a:lnSpc>
                <a:spcPct val="75000"/>
              </a:lnSpc>
            </a:pPr>
            <a:r>
              <a:rPr lang="ru-RU" sz="3200" b="1" dirty="0">
                <a:solidFill>
                  <a:schemeClr val="accent5"/>
                </a:solidFill>
                <a:latin typeface="+mn-lt"/>
              </a:rPr>
              <a:t>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724789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Овал 52">
            <a:extLst>
              <a:ext uri="{FF2B5EF4-FFF2-40B4-BE49-F238E27FC236}">
                <a16:creationId xmlns:a16="http://schemas.microsoft.com/office/drawing/2014/main" id="{944B0DED-C98E-4E46-BC74-0DBE4F8F3DDA}"/>
              </a:ext>
            </a:extLst>
          </p:cNvPr>
          <p:cNvSpPr/>
          <p:nvPr/>
        </p:nvSpPr>
        <p:spPr>
          <a:xfrm>
            <a:off x="11440060" y="6165230"/>
            <a:ext cx="1182254" cy="1241886"/>
          </a:xfrm>
          <a:prstGeom prst="ellipse">
            <a:avLst/>
          </a:prstGeom>
          <a:solidFill>
            <a:schemeClr val="bg1">
              <a:lumMod val="85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Місце для номера слайда 50">
            <a:extLst>
              <a:ext uri="{FF2B5EF4-FFF2-40B4-BE49-F238E27FC236}">
                <a16:creationId xmlns:a16="http://schemas.microsoft.com/office/drawing/2014/main" id="{463C4B47-968C-459A-8935-CEDEA12A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2019" y="6421048"/>
            <a:ext cx="2743200" cy="365125"/>
          </a:xfrm>
        </p:spPr>
        <p:txBody>
          <a:bodyPr/>
          <a:lstStyle/>
          <a:p>
            <a:fld id="{AF484540-99C5-45B8-8853-03AF3E8CA033}" type="slidenum">
              <a:rPr lang="ru-RU" sz="1400" b="1" smtClean="0">
                <a:solidFill>
                  <a:schemeClr val="tx1"/>
                </a:solidFill>
              </a:rPr>
              <a:t>6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B67D6C98-E49C-4458-96D0-DD379E9E1D6F}"/>
              </a:ext>
            </a:extLst>
          </p:cNvPr>
          <p:cNvSpPr/>
          <p:nvPr/>
        </p:nvSpPr>
        <p:spPr>
          <a:xfrm>
            <a:off x="-806705" y="-615540"/>
            <a:ext cx="2224356" cy="205647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Заголовок 1">
            <a:extLst>
              <a:ext uri="{FF2B5EF4-FFF2-40B4-BE49-F238E27FC236}">
                <a16:creationId xmlns:a16="http://schemas.microsoft.com/office/drawing/2014/main" id="{D94E2C1D-E995-4D39-B8B3-0FB800BEFE54}"/>
              </a:ext>
            </a:extLst>
          </p:cNvPr>
          <p:cNvSpPr txBox="1">
            <a:spLocks/>
          </p:cNvSpPr>
          <p:nvPr/>
        </p:nvSpPr>
        <p:spPr>
          <a:xfrm>
            <a:off x="1769165" y="365126"/>
            <a:ext cx="9349141" cy="59715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75000"/>
              </a:lnSpc>
            </a:pPr>
            <a:endParaRPr lang="ru-RU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3" name="Таблица 19">
            <a:extLst>
              <a:ext uri="{FF2B5EF4-FFF2-40B4-BE49-F238E27FC236}">
                <a16:creationId xmlns:a16="http://schemas.microsoft.com/office/drawing/2014/main" id="{9997186B-8EB8-49A9-A1A1-3AAD5F29E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624013"/>
              </p:ext>
            </p:extLst>
          </p:nvPr>
        </p:nvGraphicFramePr>
        <p:xfrm>
          <a:off x="1315114" y="1216293"/>
          <a:ext cx="9927731" cy="494894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573195">
                  <a:extLst>
                    <a:ext uri="{9D8B030D-6E8A-4147-A177-3AD203B41FA5}">
                      <a16:colId xmlns:a16="http://schemas.microsoft.com/office/drawing/2014/main" val="2195934525"/>
                    </a:ext>
                  </a:extLst>
                </a:gridCol>
                <a:gridCol w="2546430">
                  <a:extLst>
                    <a:ext uri="{9D8B030D-6E8A-4147-A177-3AD203B41FA5}">
                      <a16:colId xmlns:a16="http://schemas.microsoft.com/office/drawing/2014/main" val="3077940743"/>
                    </a:ext>
                  </a:extLst>
                </a:gridCol>
                <a:gridCol w="5301205">
                  <a:extLst>
                    <a:ext uri="{9D8B030D-6E8A-4147-A177-3AD203B41FA5}">
                      <a16:colId xmlns:a16="http://schemas.microsoft.com/office/drawing/2014/main" val="2031961980"/>
                    </a:ext>
                  </a:extLst>
                </a:gridCol>
                <a:gridCol w="1506901">
                  <a:extLst>
                    <a:ext uri="{9D8B030D-6E8A-4147-A177-3AD203B41FA5}">
                      <a16:colId xmlns:a16="http://schemas.microsoft.com/office/drawing/2014/main" val="3600015440"/>
                    </a:ext>
                  </a:extLst>
                </a:gridCol>
              </a:tblGrid>
              <a:tr h="939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№ п\п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0127" marR="60127" marT="0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Текст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0127" marR="60127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Текст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0127" marR="60127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Текст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0127" marR="60127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931078"/>
                  </a:ext>
                </a:extLst>
              </a:tr>
              <a:tr h="9447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0127" marR="60127" marT="0" marB="0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Текст </a:t>
                      </a:r>
                      <a:r>
                        <a:rPr lang="ru-RU" sz="1800" dirty="0" err="1">
                          <a:effectLst/>
                        </a:rPr>
                        <a:t>текст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текст</a:t>
                      </a:r>
                      <a:endParaRPr lang="ru-RU" sz="1800" dirty="0">
                        <a:effectLst/>
                      </a:endParaRPr>
                    </a:p>
                  </a:txBody>
                  <a:tcPr marL="60127" marR="60127" marT="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Текст </a:t>
                      </a:r>
                      <a:r>
                        <a:rPr lang="ru-RU" sz="1800" dirty="0" err="1">
                          <a:effectLst/>
                        </a:rPr>
                        <a:t>текст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текст</a:t>
                      </a:r>
                      <a:endParaRPr lang="ru-RU" sz="1800" dirty="0">
                        <a:effectLst/>
                      </a:endParaRPr>
                    </a:p>
                  </a:txBody>
                  <a:tcPr marL="60127" marR="60127" marT="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Текст</a:t>
                      </a:r>
                    </a:p>
                  </a:txBody>
                  <a:tcPr marL="60127" marR="60127" marT="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550366"/>
                  </a:ext>
                </a:extLst>
              </a:tr>
              <a:tr h="9447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0127" marR="60127" marT="0" marB="0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Текст </a:t>
                      </a:r>
                      <a:r>
                        <a:rPr lang="ru-RU" sz="1800" dirty="0" err="1">
                          <a:effectLst/>
                        </a:rPr>
                        <a:t>текст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текст</a:t>
                      </a:r>
                      <a:endParaRPr lang="ru-RU" sz="1800" dirty="0">
                        <a:effectLst/>
                      </a:endParaRPr>
                    </a:p>
                  </a:txBody>
                  <a:tcPr marL="60127" marR="60127" marT="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Текст </a:t>
                      </a:r>
                      <a:r>
                        <a:rPr lang="ru-RU" sz="1800" dirty="0" err="1">
                          <a:effectLst/>
                        </a:rPr>
                        <a:t>текст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текст</a:t>
                      </a:r>
                      <a:endParaRPr lang="ru-RU" sz="1800" dirty="0">
                        <a:effectLst/>
                      </a:endParaRPr>
                    </a:p>
                  </a:txBody>
                  <a:tcPr marL="60127" marR="60127" marT="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Текст</a:t>
                      </a:r>
                    </a:p>
                  </a:txBody>
                  <a:tcPr marL="60127" marR="60127" marT="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160995"/>
                  </a:ext>
                </a:extLst>
              </a:tr>
              <a:tr h="9447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0127" marR="60127" marT="0" marB="0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Текст </a:t>
                      </a:r>
                      <a:r>
                        <a:rPr lang="ru-RU" sz="1800" dirty="0" err="1">
                          <a:effectLst/>
                        </a:rPr>
                        <a:t>текст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текст</a:t>
                      </a:r>
                      <a:endParaRPr lang="ru-RU" sz="1800" dirty="0">
                        <a:effectLst/>
                      </a:endParaRPr>
                    </a:p>
                  </a:txBody>
                  <a:tcPr marL="60127" marR="60127" marT="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Текст </a:t>
                      </a:r>
                      <a:r>
                        <a:rPr lang="ru-RU" sz="1800" dirty="0" err="1">
                          <a:effectLst/>
                        </a:rPr>
                        <a:t>текст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текст</a:t>
                      </a:r>
                      <a:endParaRPr lang="ru-RU" sz="1800" dirty="0">
                        <a:effectLst/>
                      </a:endParaRPr>
                    </a:p>
                  </a:txBody>
                  <a:tcPr marL="60127" marR="60127" marT="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Текст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0127" marR="60127" marT="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942307"/>
                  </a:ext>
                </a:extLst>
              </a:tr>
              <a:tr h="11746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0127" marR="60127" marT="0" marB="0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Текст </a:t>
                      </a:r>
                      <a:r>
                        <a:rPr lang="ru-RU" sz="1800" dirty="0" err="1">
                          <a:effectLst/>
                        </a:rPr>
                        <a:t>текст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текст</a:t>
                      </a:r>
                      <a:endParaRPr lang="ru-RU" sz="1800" dirty="0">
                        <a:effectLst/>
                      </a:endParaRPr>
                    </a:p>
                  </a:txBody>
                  <a:tcPr marL="60127" marR="60127" marT="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Текст </a:t>
                      </a:r>
                      <a:r>
                        <a:rPr lang="ru-RU" sz="1800" dirty="0" err="1">
                          <a:effectLst/>
                        </a:rPr>
                        <a:t>текст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текст</a:t>
                      </a:r>
                      <a:endParaRPr lang="ru-RU" sz="1800" dirty="0">
                        <a:effectLst/>
                      </a:endParaRPr>
                    </a:p>
                  </a:txBody>
                  <a:tcPr marL="60127" marR="60127" marT="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Текст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0127" marR="60127" marT="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272091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76AE0F72-7A08-4208-8878-A27B450FF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7037" y="365126"/>
            <a:ext cx="7331269" cy="597152"/>
          </a:xfrm>
        </p:spPr>
        <p:txBody>
          <a:bodyPr>
            <a:noAutofit/>
          </a:bodyPr>
          <a:lstStyle/>
          <a:p>
            <a:pPr algn="r">
              <a:lnSpc>
                <a:spcPct val="75000"/>
              </a:lnSpc>
            </a:pPr>
            <a:r>
              <a:rPr lang="ru-RU" sz="3200" b="1" dirty="0">
                <a:solidFill>
                  <a:schemeClr val="accent5"/>
                </a:solidFill>
                <a:latin typeface="+mn-lt"/>
              </a:rPr>
              <a:t>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3555330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Овал 52">
            <a:extLst>
              <a:ext uri="{FF2B5EF4-FFF2-40B4-BE49-F238E27FC236}">
                <a16:creationId xmlns:a16="http://schemas.microsoft.com/office/drawing/2014/main" id="{944B0DED-C98E-4E46-BC74-0DBE4F8F3DDA}"/>
              </a:ext>
            </a:extLst>
          </p:cNvPr>
          <p:cNvSpPr/>
          <p:nvPr/>
        </p:nvSpPr>
        <p:spPr>
          <a:xfrm>
            <a:off x="11440060" y="6165230"/>
            <a:ext cx="1182254" cy="1241886"/>
          </a:xfrm>
          <a:prstGeom prst="ellipse">
            <a:avLst/>
          </a:prstGeom>
          <a:solidFill>
            <a:schemeClr val="bg1">
              <a:lumMod val="85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Місце для номера слайда 50">
            <a:extLst>
              <a:ext uri="{FF2B5EF4-FFF2-40B4-BE49-F238E27FC236}">
                <a16:creationId xmlns:a16="http://schemas.microsoft.com/office/drawing/2014/main" id="{463C4B47-968C-459A-8935-CEDEA12A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2019" y="6421048"/>
            <a:ext cx="2743200" cy="365125"/>
          </a:xfrm>
        </p:spPr>
        <p:txBody>
          <a:bodyPr/>
          <a:lstStyle/>
          <a:p>
            <a:fld id="{AF484540-99C5-45B8-8853-03AF3E8CA033}" type="slidenum">
              <a:rPr lang="ru-RU" sz="1400" b="1" smtClean="0">
                <a:solidFill>
                  <a:schemeClr val="tx1"/>
                </a:solidFill>
              </a:rPr>
              <a:t>7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B67D6C98-E49C-4458-96D0-DD379E9E1D6F}"/>
              </a:ext>
            </a:extLst>
          </p:cNvPr>
          <p:cNvSpPr/>
          <p:nvPr/>
        </p:nvSpPr>
        <p:spPr>
          <a:xfrm>
            <a:off x="-806705" y="-615540"/>
            <a:ext cx="2224356" cy="205647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Rectangle: Rounded Corners 9">
            <a:extLst>
              <a:ext uri="{FF2B5EF4-FFF2-40B4-BE49-F238E27FC236}">
                <a16:creationId xmlns:a16="http://schemas.microsoft.com/office/drawing/2014/main" id="{CEC7A6E5-ACCA-4E87-ADCA-D35D50C351AA}"/>
              </a:ext>
            </a:extLst>
          </p:cNvPr>
          <p:cNvSpPr/>
          <p:nvPr/>
        </p:nvSpPr>
        <p:spPr>
          <a:xfrm>
            <a:off x="1642403" y="1108987"/>
            <a:ext cx="1358846" cy="1661437"/>
          </a:xfrm>
          <a:prstGeom prst="roundRect">
            <a:avLst>
              <a:gd name="adj" fmla="val 1246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2" name="Rectangle: Rounded Corners 32">
            <a:extLst>
              <a:ext uri="{FF2B5EF4-FFF2-40B4-BE49-F238E27FC236}">
                <a16:creationId xmlns:a16="http://schemas.microsoft.com/office/drawing/2014/main" id="{3B5E8057-AB61-4CA0-9369-2E1167AEC55D}"/>
              </a:ext>
            </a:extLst>
          </p:cNvPr>
          <p:cNvSpPr/>
          <p:nvPr/>
        </p:nvSpPr>
        <p:spPr>
          <a:xfrm>
            <a:off x="3699954" y="1108987"/>
            <a:ext cx="1358846" cy="1661437"/>
          </a:xfrm>
          <a:prstGeom prst="roundRect">
            <a:avLst>
              <a:gd name="adj" fmla="val 1246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3" name="Rectangle: Rounded Corners 36">
            <a:extLst>
              <a:ext uri="{FF2B5EF4-FFF2-40B4-BE49-F238E27FC236}">
                <a16:creationId xmlns:a16="http://schemas.microsoft.com/office/drawing/2014/main" id="{14E74354-3C52-47F0-97D6-29B3DF9CB9A6}"/>
              </a:ext>
            </a:extLst>
          </p:cNvPr>
          <p:cNvSpPr/>
          <p:nvPr/>
        </p:nvSpPr>
        <p:spPr>
          <a:xfrm>
            <a:off x="5794880" y="1108987"/>
            <a:ext cx="1358846" cy="1661437"/>
          </a:xfrm>
          <a:prstGeom prst="roundRect">
            <a:avLst>
              <a:gd name="adj" fmla="val 1246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4" name="Rectangle: Rounded Corners 37">
            <a:extLst>
              <a:ext uri="{FF2B5EF4-FFF2-40B4-BE49-F238E27FC236}">
                <a16:creationId xmlns:a16="http://schemas.microsoft.com/office/drawing/2014/main" id="{4EA40A06-7A4F-469C-871C-C63003009AF3}"/>
              </a:ext>
            </a:extLst>
          </p:cNvPr>
          <p:cNvSpPr/>
          <p:nvPr/>
        </p:nvSpPr>
        <p:spPr>
          <a:xfrm>
            <a:off x="9928409" y="1108987"/>
            <a:ext cx="1358846" cy="1661437"/>
          </a:xfrm>
          <a:prstGeom prst="roundRect">
            <a:avLst>
              <a:gd name="adj" fmla="val 1246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081A004-E7A7-41C1-8605-033DFCCE7C51}"/>
              </a:ext>
            </a:extLst>
          </p:cNvPr>
          <p:cNvSpPr txBox="1"/>
          <p:nvPr/>
        </p:nvSpPr>
        <p:spPr>
          <a:xfrm>
            <a:off x="1206719" y="2238916"/>
            <a:ext cx="1906242" cy="415498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100" b="1" dirty="0"/>
              <a:t>Текст </a:t>
            </a:r>
            <a:endParaRPr lang="en-US" sz="2100" b="1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A32E2B6-2110-4816-A7C9-88875B9F177C}"/>
              </a:ext>
            </a:extLst>
          </p:cNvPr>
          <p:cNvSpPr txBox="1"/>
          <p:nvPr/>
        </p:nvSpPr>
        <p:spPr>
          <a:xfrm>
            <a:off x="1311964" y="2736654"/>
            <a:ext cx="1701885" cy="923330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Текст </a:t>
            </a:r>
          </a:p>
          <a:p>
            <a:r>
              <a:rPr lang="ru-RU" dirty="0"/>
              <a:t>Текст </a:t>
            </a:r>
          </a:p>
          <a:p>
            <a:r>
              <a:rPr lang="ru-RU" dirty="0"/>
              <a:t>Текст</a:t>
            </a:r>
          </a:p>
        </p:txBody>
      </p:sp>
      <p:sp>
        <p:nvSpPr>
          <p:cNvPr id="37" name="TextBox 40">
            <a:extLst>
              <a:ext uri="{FF2B5EF4-FFF2-40B4-BE49-F238E27FC236}">
                <a16:creationId xmlns:a16="http://schemas.microsoft.com/office/drawing/2014/main" id="{A6336809-8691-4418-B84F-BD9749AC0426}"/>
              </a:ext>
            </a:extLst>
          </p:cNvPr>
          <p:cNvSpPr txBox="1"/>
          <p:nvPr/>
        </p:nvSpPr>
        <p:spPr>
          <a:xfrm>
            <a:off x="3582061" y="2682682"/>
            <a:ext cx="1700022" cy="415498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100" b="1" dirty="0"/>
              <a:t>Текст</a:t>
            </a:r>
            <a:endParaRPr lang="en-US" sz="2100" b="1" dirty="0"/>
          </a:p>
        </p:txBody>
      </p:sp>
      <p:sp>
        <p:nvSpPr>
          <p:cNvPr id="39" name="TextBox 43">
            <a:extLst>
              <a:ext uri="{FF2B5EF4-FFF2-40B4-BE49-F238E27FC236}">
                <a16:creationId xmlns:a16="http://schemas.microsoft.com/office/drawing/2014/main" id="{3EFC9CE2-917B-4A06-B08C-2107D07A1B20}"/>
              </a:ext>
            </a:extLst>
          </p:cNvPr>
          <p:cNvSpPr txBox="1"/>
          <p:nvPr/>
        </p:nvSpPr>
        <p:spPr>
          <a:xfrm>
            <a:off x="5694508" y="3214478"/>
            <a:ext cx="1494311" cy="415498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100" b="1" dirty="0"/>
              <a:t>Текст</a:t>
            </a:r>
            <a:endParaRPr lang="en-US" sz="2100" b="1" dirty="0"/>
          </a:p>
        </p:txBody>
      </p:sp>
      <p:sp>
        <p:nvSpPr>
          <p:cNvPr id="41" name="TextBox 46">
            <a:extLst>
              <a:ext uri="{FF2B5EF4-FFF2-40B4-BE49-F238E27FC236}">
                <a16:creationId xmlns:a16="http://schemas.microsoft.com/office/drawing/2014/main" id="{214AA8CA-8E21-492D-B604-58D5F7E617F1}"/>
              </a:ext>
            </a:extLst>
          </p:cNvPr>
          <p:cNvSpPr txBox="1"/>
          <p:nvPr/>
        </p:nvSpPr>
        <p:spPr>
          <a:xfrm>
            <a:off x="9928409" y="4274876"/>
            <a:ext cx="1494311" cy="415498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100" b="1" dirty="0"/>
              <a:t>Текст</a:t>
            </a:r>
            <a:endParaRPr lang="en-US" sz="2100" b="1" dirty="0"/>
          </a:p>
        </p:txBody>
      </p:sp>
      <p:sp>
        <p:nvSpPr>
          <p:cNvPr id="43" name="Freeform: Shape 6">
            <a:extLst>
              <a:ext uri="{FF2B5EF4-FFF2-40B4-BE49-F238E27FC236}">
                <a16:creationId xmlns:a16="http://schemas.microsoft.com/office/drawing/2014/main" id="{F4C07565-87CA-490C-9268-6099343CD25A}"/>
              </a:ext>
            </a:extLst>
          </p:cNvPr>
          <p:cNvSpPr/>
          <p:nvPr/>
        </p:nvSpPr>
        <p:spPr>
          <a:xfrm>
            <a:off x="1311964" y="1053015"/>
            <a:ext cx="2135669" cy="1085202"/>
          </a:xfrm>
          <a:custGeom>
            <a:avLst/>
            <a:gdLst>
              <a:gd name="connsiteX0" fmla="*/ 330976 w 2497282"/>
              <a:gd name="connsiteY0" fmla="*/ 0 h 2364509"/>
              <a:gd name="connsiteX1" fmla="*/ 1654842 w 2497282"/>
              <a:gd name="connsiteY1" fmla="*/ 0 h 2364509"/>
              <a:gd name="connsiteX2" fmla="*/ 1979094 w 2497282"/>
              <a:gd name="connsiteY2" fmla="*/ 264273 h 2364509"/>
              <a:gd name="connsiteX3" fmla="*/ 1983586 w 2497282"/>
              <a:gd name="connsiteY3" fmla="*/ 308830 h 2364509"/>
              <a:gd name="connsiteX4" fmla="*/ 1985963 w 2497282"/>
              <a:gd name="connsiteY4" fmla="*/ 320606 h 2364509"/>
              <a:gd name="connsiteX5" fmla="*/ 1985963 w 2497282"/>
              <a:gd name="connsiteY5" fmla="*/ 651813 h 2364509"/>
              <a:gd name="connsiteX6" fmla="*/ 1985818 w 2497282"/>
              <a:gd name="connsiteY6" fmla="*/ 652531 h 2364509"/>
              <a:gd name="connsiteX7" fmla="*/ 1985818 w 2497282"/>
              <a:gd name="connsiteY7" fmla="*/ 657949 h 2364509"/>
              <a:gd name="connsiteX8" fmla="*/ 1984724 w 2497282"/>
              <a:gd name="connsiteY8" fmla="*/ 657949 h 2364509"/>
              <a:gd name="connsiteX9" fmla="*/ 1980349 w 2497282"/>
              <a:gd name="connsiteY9" fmla="*/ 679620 h 2364509"/>
              <a:gd name="connsiteX10" fmla="*/ 1914525 w 2497282"/>
              <a:gd name="connsiteY10" fmla="*/ 723251 h 2364509"/>
              <a:gd name="connsiteX11" fmla="*/ 1848701 w 2497282"/>
              <a:gd name="connsiteY11" fmla="*/ 679620 h 2364509"/>
              <a:gd name="connsiteX12" fmla="*/ 1844326 w 2497282"/>
              <a:gd name="connsiteY12" fmla="*/ 657949 h 2364509"/>
              <a:gd name="connsiteX13" fmla="*/ 1842311 w 2497282"/>
              <a:gd name="connsiteY13" fmla="*/ 657949 h 2364509"/>
              <a:gd name="connsiteX14" fmla="*/ 1842311 w 2497282"/>
              <a:gd name="connsiteY14" fmla="*/ 380114 h 2364509"/>
              <a:gd name="connsiteX15" fmla="*/ 1633069 w 2497282"/>
              <a:gd name="connsiteY15" fmla="*/ 170872 h 2364509"/>
              <a:gd name="connsiteX16" fmla="*/ 352748 w 2497282"/>
              <a:gd name="connsiteY16" fmla="*/ 170872 h 2364509"/>
              <a:gd name="connsiteX17" fmla="*/ 143506 w 2497282"/>
              <a:gd name="connsiteY17" fmla="*/ 380114 h 2364509"/>
              <a:gd name="connsiteX18" fmla="*/ 143506 w 2497282"/>
              <a:gd name="connsiteY18" fmla="*/ 1984393 h 2364509"/>
              <a:gd name="connsiteX19" fmla="*/ 352748 w 2497282"/>
              <a:gd name="connsiteY19" fmla="*/ 2193635 h 2364509"/>
              <a:gd name="connsiteX20" fmla="*/ 1633069 w 2497282"/>
              <a:gd name="connsiteY20" fmla="*/ 2193635 h 2364509"/>
              <a:gd name="connsiteX21" fmla="*/ 1842311 w 2497282"/>
              <a:gd name="connsiteY21" fmla="*/ 1984393 h 2364509"/>
              <a:gd name="connsiteX22" fmla="*/ 1842311 w 2497282"/>
              <a:gd name="connsiteY22" fmla="*/ 1799217 h 2364509"/>
              <a:gd name="connsiteX23" fmla="*/ 1841500 w 2497282"/>
              <a:gd name="connsiteY23" fmla="*/ 1799217 h 2364509"/>
              <a:gd name="connsiteX24" fmla="*/ 1841500 w 2497282"/>
              <a:gd name="connsiteY24" fmla="*/ 1208198 h 2364509"/>
              <a:gd name="connsiteX25" fmla="*/ 2128405 w 2497282"/>
              <a:gd name="connsiteY25" fmla="*/ 921293 h 2364509"/>
              <a:gd name="connsiteX26" fmla="*/ 2333337 w 2497282"/>
              <a:gd name="connsiteY26" fmla="*/ 921294 h 2364509"/>
              <a:gd name="connsiteX27" fmla="*/ 2333337 w 2497282"/>
              <a:gd name="connsiteY27" fmla="*/ 829399 h 2364509"/>
              <a:gd name="connsiteX28" fmla="*/ 2497282 w 2497282"/>
              <a:gd name="connsiteY28" fmla="*/ 993345 h 2364509"/>
              <a:gd name="connsiteX29" fmla="*/ 2333337 w 2497282"/>
              <a:gd name="connsiteY29" fmla="*/ 1157290 h 2364509"/>
              <a:gd name="connsiteX30" fmla="*/ 2333337 w 2497282"/>
              <a:gd name="connsiteY30" fmla="*/ 1065395 h 2364509"/>
              <a:gd name="connsiteX31" fmla="*/ 2128405 w 2497282"/>
              <a:gd name="connsiteY31" fmla="*/ 1065395 h 2364509"/>
              <a:gd name="connsiteX32" fmla="*/ 1985602 w 2497282"/>
              <a:gd name="connsiteY32" fmla="*/ 1208198 h 2364509"/>
              <a:gd name="connsiteX33" fmla="*/ 1985602 w 2497282"/>
              <a:gd name="connsiteY33" fmla="*/ 1546949 h 2364509"/>
              <a:gd name="connsiteX34" fmla="*/ 1985818 w 2497282"/>
              <a:gd name="connsiteY34" fmla="*/ 1546949 h 2364509"/>
              <a:gd name="connsiteX35" fmla="*/ 1985818 w 2497282"/>
              <a:gd name="connsiteY35" fmla="*/ 2033533 h 2364509"/>
              <a:gd name="connsiteX36" fmla="*/ 1654842 w 2497282"/>
              <a:gd name="connsiteY36" fmla="*/ 2364509 h 2364509"/>
              <a:gd name="connsiteX37" fmla="*/ 330976 w 2497282"/>
              <a:gd name="connsiteY37" fmla="*/ 2364509 h 2364509"/>
              <a:gd name="connsiteX38" fmla="*/ 0 w 2497282"/>
              <a:gd name="connsiteY38" fmla="*/ 2033533 h 2364509"/>
              <a:gd name="connsiteX39" fmla="*/ 0 w 2497282"/>
              <a:gd name="connsiteY39" fmla="*/ 330976 h 2364509"/>
              <a:gd name="connsiteX40" fmla="*/ 330976 w 2497282"/>
              <a:gd name="connsiteY40" fmla="*/ 0 h 2364509"/>
              <a:gd name="connsiteX0" fmla="*/ 330976 w 2497282"/>
              <a:gd name="connsiteY0" fmla="*/ 0 h 2364509"/>
              <a:gd name="connsiteX1" fmla="*/ 1654842 w 2497282"/>
              <a:gd name="connsiteY1" fmla="*/ 0 h 2364509"/>
              <a:gd name="connsiteX2" fmla="*/ 1979094 w 2497282"/>
              <a:gd name="connsiteY2" fmla="*/ 264273 h 2364509"/>
              <a:gd name="connsiteX3" fmla="*/ 1985963 w 2497282"/>
              <a:gd name="connsiteY3" fmla="*/ 320606 h 2364509"/>
              <a:gd name="connsiteX4" fmla="*/ 1985963 w 2497282"/>
              <a:gd name="connsiteY4" fmla="*/ 651813 h 2364509"/>
              <a:gd name="connsiteX5" fmla="*/ 1985818 w 2497282"/>
              <a:gd name="connsiteY5" fmla="*/ 652531 h 2364509"/>
              <a:gd name="connsiteX6" fmla="*/ 1985818 w 2497282"/>
              <a:gd name="connsiteY6" fmla="*/ 657949 h 2364509"/>
              <a:gd name="connsiteX7" fmla="*/ 1984724 w 2497282"/>
              <a:gd name="connsiteY7" fmla="*/ 657949 h 2364509"/>
              <a:gd name="connsiteX8" fmla="*/ 1980349 w 2497282"/>
              <a:gd name="connsiteY8" fmla="*/ 679620 h 2364509"/>
              <a:gd name="connsiteX9" fmla="*/ 1914525 w 2497282"/>
              <a:gd name="connsiteY9" fmla="*/ 723251 h 2364509"/>
              <a:gd name="connsiteX10" fmla="*/ 1848701 w 2497282"/>
              <a:gd name="connsiteY10" fmla="*/ 679620 h 2364509"/>
              <a:gd name="connsiteX11" fmla="*/ 1844326 w 2497282"/>
              <a:gd name="connsiteY11" fmla="*/ 657949 h 2364509"/>
              <a:gd name="connsiteX12" fmla="*/ 1842311 w 2497282"/>
              <a:gd name="connsiteY12" fmla="*/ 657949 h 2364509"/>
              <a:gd name="connsiteX13" fmla="*/ 1842311 w 2497282"/>
              <a:gd name="connsiteY13" fmla="*/ 380114 h 2364509"/>
              <a:gd name="connsiteX14" fmla="*/ 1633069 w 2497282"/>
              <a:gd name="connsiteY14" fmla="*/ 170872 h 2364509"/>
              <a:gd name="connsiteX15" fmla="*/ 352748 w 2497282"/>
              <a:gd name="connsiteY15" fmla="*/ 170872 h 2364509"/>
              <a:gd name="connsiteX16" fmla="*/ 143506 w 2497282"/>
              <a:gd name="connsiteY16" fmla="*/ 380114 h 2364509"/>
              <a:gd name="connsiteX17" fmla="*/ 143506 w 2497282"/>
              <a:gd name="connsiteY17" fmla="*/ 1984393 h 2364509"/>
              <a:gd name="connsiteX18" fmla="*/ 352748 w 2497282"/>
              <a:gd name="connsiteY18" fmla="*/ 2193635 h 2364509"/>
              <a:gd name="connsiteX19" fmla="*/ 1633069 w 2497282"/>
              <a:gd name="connsiteY19" fmla="*/ 2193635 h 2364509"/>
              <a:gd name="connsiteX20" fmla="*/ 1842311 w 2497282"/>
              <a:gd name="connsiteY20" fmla="*/ 1984393 h 2364509"/>
              <a:gd name="connsiteX21" fmla="*/ 1842311 w 2497282"/>
              <a:gd name="connsiteY21" fmla="*/ 1799217 h 2364509"/>
              <a:gd name="connsiteX22" fmla="*/ 1841500 w 2497282"/>
              <a:gd name="connsiteY22" fmla="*/ 1799217 h 2364509"/>
              <a:gd name="connsiteX23" fmla="*/ 1841500 w 2497282"/>
              <a:gd name="connsiteY23" fmla="*/ 1208198 h 2364509"/>
              <a:gd name="connsiteX24" fmla="*/ 2128405 w 2497282"/>
              <a:gd name="connsiteY24" fmla="*/ 921293 h 2364509"/>
              <a:gd name="connsiteX25" fmla="*/ 2333337 w 2497282"/>
              <a:gd name="connsiteY25" fmla="*/ 921294 h 2364509"/>
              <a:gd name="connsiteX26" fmla="*/ 2333337 w 2497282"/>
              <a:gd name="connsiteY26" fmla="*/ 829399 h 2364509"/>
              <a:gd name="connsiteX27" fmla="*/ 2497282 w 2497282"/>
              <a:gd name="connsiteY27" fmla="*/ 993345 h 2364509"/>
              <a:gd name="connsiteX28" fmla="*/ 2333337 w 2497282"/>
              <a:gd name="connsiteY28" fmla="*/ 1157290 h 2364509"/>
              <a:gd name="connsiteX29" fmla="*/ 2333337 w 2497282"/>
              <a:gd name="connsiteY29" fmla="*/ 1065395 h 2364509"/>
              <a:gd name="connsiteX30" fmla="*/ 2128405 w 2497282"/>
              <a:gd name="connsiteY30" fmla="*/ 1065395 h 2364509"/>
              <a:gd name="connsiteX31" fmla="*/ 1985602 w 2497282"/>
              <a:gd name="connsiteY31" fmla="*/ 1208198 h 2364509"/>
              <a:gd name="connsiteX32" fmla="*/ 1985602 w 2497282"/>
              <a:gd name="connsiteY32" fmla="*/ 1546949 h 2364509"/>
              <a:gd name="connsiteX33" fmla="*/ 1985818 w 2497282"/>
              <a:gd name="connsiteY33" fmla="*/ 1546949 h 2364509"/>
              <a:gd name="connsiteX34" fmla="*/ 1985818 w 2497282"/>
              <a:gd name="connsiteY34" fmla="*/ 2033533 h 2364509"/>
              <a:gd name="connsiteX35" fmla="*/ 1654842 w 2497282"/>
              <a:gd name="connsiteY35" fmla="*/ 2364509 h 2364509"/>
              <a:gd name="connsiteX36" fmla="*/ 330976 w 2497282"/>
              <a:gd name="connsiteY36" fmla="*/ 2364509 h 2364509"/>
              <a:gd name="connsiteX37" fmla="*/ 0 w 2497282"/>
              <a:gd name="connsiteY37" fmla="*/ 2033533 h 2364509"/>
              <a:gd name="connsiteX38" fmla="*/ 0 w 2497282"/>
              <a:gd name="connsiteY38" fmla="*/ 330976 h 2364509"/>
              <a:gd name="connsiteX39" fmla="*/ 330976 w 2497282"/>
              <a:gd name="connsiteY39" fmla="*/ 0 h 2364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497282" h="2364509">
                <a:moveTo>
                  <a:pt x="330976" y="0"/>
                </a:moveTo>
                <a:lnTo>
                  <a:pt x="1654842" y="0"/>
                </a:lnTo>
                <a:cubicBezTo>
                  <a:pt x="1814786" y="0"/>
                  <a:pt x="1948232" y="113453"/>
                  <a:pt x="1979094" y="264273"/>
                </a:cubicBezTo>
                <a:lnTo>
                  <a:pt x="1985963" y="320606"/>
                </a:lnTo>
                <a:lnTo>
                  <a:pt x="1985963" y="651813"/>
                </a:lnTo>
                <a:cubicBezTo>
                  <a:pt x="1985915" y="652052"/>
                  <a:pt x="1985866" y="652292"/>
                  <a:pt x="1985818" y="652531"/>
                </a:cubicBezTo>
                <a:lnTo>
                  <a:pt x="1985818" y="657949"/>
                </a:lnTo>
                <a:lnTo>
                  <a:pt x="1984724" y="657949"/>
                </a:lnTo>
                <a:lnTo>
                  <a:pt x="1980349" y="679620"/>
                </a:lnTo>
                <a:cubicBezTo>
                  <a:pt x="1969504" y="705260"/>
                  <a:pt x="1944116" y="723251"/>
                  <a:pt x="1914525" y="723251"/>
                </a:cubicBezTo>
                <a:cubicBezTo>
                  <a:pt x="1884935" y="723251"/>
                  <a:pt x="1859546" y="705260"/>
                  <a:pt x="1848701" y="679620"/>
                </a:cubicBezTo>
                <a:lnTo>
                  <a:pt x="1844326" y="657949"/>
                </a:lnTo>
                <a:lnTo>
                  <a:pt x="1842311" y="657949"/>
                </a:lnTo>
                <a:lnTo>
                  <a:pt x="1842311" y="380114"/>
                </a:lnTo>
                <a:cubicBezTo>
                  <a:pt x="1842311" y="264553"/>
                  <a:pt x="1748630" y="170872"/>
                  <a:pt x="1633069" y="170872"/>
                </a:cubicBezTo>
                <a:lnTo>
                  <a:pt x="352748" y="170872"/>
                </a:lnTo>
                <a:cubicBezTo>
                  <a:pt x="237187" y="170872"/>
                  <a:pt x="143506" y="264553"/>
                  <a:pt x="143506" y="380114"/>
                </a:cubicBezTo>
                <a:lnTo>
                  <a:pt x="143506" y="1984393"/>
                </a:lnTo>
                <a:cubicBezTo>
                  <a:pt x="143506" y="2099954"/>
                  <a:pt x="237187" y="2193635"/>
                  <a:pt x="352748" y="2193635"/>
                </a:cubicBezTo>
                <a:lnTo>
                  <a:pt x="1633069" y="2193635"/>
                </a:lnTo>
                <a:cubicBezTo>
                  <a:pt x="1748630" y="2193635"/>
                  <a:pt x="1842311" y="2099954"/>
                  <a:pt x="1842311" y="1984393"/>
                </a:cubicBezTo>
                <a:lnTo>
                  <a:pt x="1842311" y="1799217"/>
                </a:lnTo>
                <a:lnTo>
                  <a:pt x="1841500" y="1799217"/>
                </a:lnTo>
                <a:lnTo>
                  <a:pt x="1841500" y="1208198"/>
                </a:lnTo>
                <a:cubicBezTo>
                  <a:pt x="1841500" y="1049745"/>
                  <a:pt x="1969952" y="921293"/>
                  <a:pt x="2128405" y="921293"/>
                </a:cubicBezTo>
                <a:lnTo>
                  <a:pt x="2333337" y="921294"/>
                </a:lnTo>
                <a:lnTo>
                  <a:pt x="2333337" y="829399"/>
                </a:lnTo>
                <a:lnTo>
                  <a:pt x="2497282" y="993345"/>
                </a:lnTo>
                <a:lnTo>
                  <a:pt x="2333337" y="1157290"/>
                </a:lnTo>
                <a:lnTo>
                  <a:pt x="2333337" y="1065395"/>
                </a:lnTo>
                <a:lnTo>
                  <a:pt x="2128405" y="1065395"/>
                </a:lnTo>
                <a:cubicBezTo>
                  <a:pt x="2049537" y="1065395"/>
                  <a:pt x="1985602" y="1129330"/>
                  <a:pt x="1985602" y="1208198"/>
                </a:cubicBezTo>
                <a:lnTo>
                  <a:pt x="1985602" y="1546949"/>
                </a:lnTo>
                <a:lnTo>
                  <a:pt x="1985818" y="1546949"/>
                </a:lnTo>
                <a:lnTo>
                  <a:pt x="1985818" y="2033533"/>
                </a:lnTo>
                <a:cubicBezTo>
                  <a:pt x="1985818" y="2216326"/>
                  <a:pt x="1837635" y="2364509"/>
                  <a:pt x="1654842" y="2364509"/>
                </a:cubicBezTo>
                <a:lnTo>
                  <a:pt x="330976" y="2364509"/>
                </a:lnTo>
                <a:cubicBezTo>
                  <a:pt x="148183" y="2364509"/>
                  <a:pt x="0" y="2216326"/>
                  <a:pt x="0" y="2033533"/>
                </a:cubicBezTo>
                <a:lnTo>
                  <a:pt x="0" y="330976"/>
                </a:lnTo>
                <a:cubicBezTo>
                  <a:pt x="0" y="148183"/>
                  <a:pt x="148183" y="0"/>
                  <a:pt x="33097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44" name="Freeform: Shape 7">
            <a:extLst>
              <a:ext uri="{FF2B5EF4-FFF2-40B4-BE49-F238E27FC236}">
                <a16:creationId xmlns:a16="http://schemas.microsoft.com/office/drawing/2014/main" id="{C40454BC-62CE-41C5-BE5B-0AB6933EBFA0}"/>
              </a:ext>
            </a:extLst>
          </p:cNvPr>
          <p:cNvSpPr/>
          <p:nvPr/>
        </p:nvSpPr>
        <p:spPr>
          <a:xfrm>
            <a:off x="3653844" y="1053014"/>
            <a:ext cx="1872962" cy="1485114"/>
          </a:xfrm>
          <a:custGeom>
            <a:avLst/>
            <a:gdLst>
              <a:gd name="connsiteX0" fmla="*/ 330976 w 2497282"/>
              <a:gd name="connsiteY0" fmla="*/ 0 h 2364509"/>
              <a:gd name="connsiteX1" fmla="*/ 1654842 w 2497282"/>
              <a:gd name="connsiteY1" fmla="*/ 0 h 2364509"/>
              <a:gd name="connsiteX2" fmla="*/ 1979094 w 2497282"/>
              <a:gd name="connsiteY2" fmla="*/ 264273 h 2364509"/>
              <a:gd name="connsiteX3" fmla="*/ 1983586 w 2497282"/>
              <a:gd name="connsiteY3" fmla="*/ 308830 h 2364509"/>
              <a:gd name="connsiteX4" fmla="*/ 1985963 w 2497282"/>
              <a:gd name="connsiteY4" fmla="*/ 320606 h 2364509"/>
              <a:gd name="connsiteX5" fmla="*/ 1985963 w 2497282"/>
              <a:gd name="connsiteY5" fmla="*/ 651813 h 2364509"/>
              <a:gd name="connsiteX6" fmla="*/ 1985818 w 2497282"/>
              <a:gd name="connsiteY6" fmla="*/ 652531 h 2364509"/>
              <a:gd name="connsiteX7" fmla="*/ 1985818 w 2497282"/>
              <a:gd name="connsiteY7" fmla="*/ 657949 h 2364509"/>
              <a:gd name="connsiteX8" fmla="*/ 1984724 w 2497282"/>
              <a:gd name="connsiteY8" fmla="*/ 657949 h 2364509"/>
              <a:gd name="connsiteX9" fmla="*/ 1980349 w 2497282"/>
              <a:gd name="connsiteY9" fmla="*/ 679620 h 2364509"/>
              <a:gd name="connsiteX10" fmla="*/ 1914525 w 2497282"/>
              <a:gd name="connsiteY10" fmla="*/ 723251 h 2364509"/>
              <a:gd name="connsiteX11" fmla="*/ 1848701 w 2497282"/>
              <a:gd name="connsiteY11" fmla="*/ 679620 h 2364509"/>
              <a:gd name="connsiteX12" fmla="*/ 1844326 w 2497282"/>
              <a:gd name="connsiteY12" fmla="*/ 657949 h 2364509"/>
              <a:gd name="connsiteX13" fmla="*/ 1842311 w 2497282"/>
              <a:gd name="connsiteY13" fmla="*/ 657949 h 2364509"/>
              <a:gd name="connsiteX14" fmla="*/ 1842311 w 2497282"/>
              <a:gd name="connsiteY14" fmla="*/ 380114 h 2364509"/>
              <a:gd name="connsiteX15" fmla="*/ 1633069 w 2497282"/>
              <a:gd name="connsiteY15" fmla="*/ 170872 h 2364509"/>
              <a:gd name="connsiteX16" fmla="*/ 352748 w 2497282"/>
              <a:gd name="connsiteY16" fmla="*/ 170872 h 2364509"/>
              <a:gd name="connsiteX17" fmla="*/ 143506 w 2497282"/>
              <a:gd name="connsiteY17" fmla="*/ 380114 h 2364509"/>
              <a:gd name="connsiteX18" fmla="*/ 143506 w 2497282"/>
              <a:gd name="connsiteY18" fmla="*/ 1984393 h 2364509"/>
              <a:gd name="connsiteX19" fmla="*/ 352748 w 2497282"/>
              <a:gd name="connsiteY19" fmla="*/ 2193635 h 2364509"/>
              <a:gd name="connsiteX20" fmla="*/ 1633069 w 2497282"/>
              <a:gd name="connsiteY20" fmla="*/ 2193635 h 2364509"/>
              <a:gd name="connsiteX21" fmla="*/ 1842311 w 2497282"/>
              <a:gd name="connsiteY21" fmla="*/ 1984393 h 2364509"/>
              <a:gd name="connsiteX22" fmla="*/ 1842311 w 2497282"/>
              <a:gd name="connsiteY22" fmla="*/ 1799217 h 2364509"/>
              <a:gd name="connsiteX23" fmla="*/ 1841500 w 2497282"/>
              <a:gd name="connsiteY23" fmla="*/ 1799217 h 2364509"/>
              <a:gd name="connsiteX24" fmla="*/ 1841500 w 2497282"/>
              <a:gd name="connsiteY24" fmla="*/ 1208198 h 2364509"/>
              <a:gd name="connsiteX25" fmla="*/ 2128405 w 2497282"/>
              <a:gd name="connsiteY25" fmla="*/ 921293 h 2364509"/>
              <a:gd name="connsiteX26" fmla="*/ 2333337 w 2497282"/>
              <a:gd name="connsiteY26" fmla="*/ 921294 h 2364509"/>
              <a:gd name="connsiteX27" fmla="*/ 2333337 w 2497282"/>
              <a:gd name="connsiteY27" fmla="*/ 829399 h 2364509"/>
              <a:gd name="connsiteX28" fmla="*/ 2497282 w 2497282"/>
              <a:gd name="connsiteY28" fmla="*/ 993345 h 2364509"/>
              <a:gd name="connsiteX29" fmla="*/ 2333337 w 2497282"/>
              <a:gd name="connsiteY29" fmla="*/ 1157290 h 2364509"/>
              <a:gd name="connsiteX30" fmla="*/ 2333337 w 2497282"/>
              <a:gd name="connsiteY30" fmla="*/ 1065395 h 2364509"/>
              <a:gd name="connsiteX31" fmla="*/ 2128405 w 2497282"/>
              <a:gd name="connsiteY31" fmla="*/ 1065395 h 2364509"/>
              <a:gd name="connsiteX32" fmla="*/ 1985602 w 2497282"/>
              <a:gd name="connsiteY32" fmla="*/ 1208198 h 2364509"/>
              <a:gd name="connsiteX33" fmla="*/ 1985602 w 2497282"/>
              <a:gd name="connsiteY33" fmla="*/ 1546949 h 2364509"/>
              <a:gd name="connsiteX34" fmla="*/ 1985818 w 2497282"/>
              <a:gd name="connsiteY34" fmla="*/ 1546949 h 2364509"/>
              <a:gd name="connsiteX35" fmla="*/ 1985818 w 2497282"/>
              <a:gd name="connsiteY35" fmla="*/ 2033533 h 2364509"/>
              <a:gd name="connsiteX36" fmla="*/ 1654842 w 2497282"/>
              <a:gd name="connsiteY36" fmla="*/ 2364509 h 2364509"/>
              <a:gd name="connsiteX37" fmla="*/ 330976 w 2497282"/>
              <a:gd name="connsiteY37" fmla="*/ 2364509 h 2364509"/>
              <a:gd name="connsiteX38" fmla="*/ 0 w 2497282"/>
              <a:gd name="connsiteY38" fmla="*/ 2033533 h 2364509"/>
              <a:gd name="connsiteX39" fmla="*/ 0 w 2497282"/>
              <a:gd name="connsiteY39" fmla="*/ 330976 h 2364509"/>
              <a:gd name="connsiteX40" fmla="*/ 330976 w 2497282"/>
              <a:gd name="connsiteY40" fmla="*/ 0 h 2364509"/>
              <a:gd name="connsiteX0" fmla="*/ 330976 w 2497282"/>
              <a:gd name="connsiteY0" fmla="*/ 0 h 2364509"/>
              <a:gd name="connsiteX1" fmla="*/ 1654842 w 2497282"/>
              <a:gd name="connsiteY1" fmla="*/ 0 h 2364509"/>
              <a:gd name="connsiteX2" fmla="*/ 1979094 w 2497282"/>
              <a:gd name="connsiteY2" fmla="*/ 264273 h 2364509"/>
              <a:gd name="connsiteX3" fmla="*/ 1985963 w 2497282"/>
              <a:gd name="connsiteY3" fmla="*/ 320606 h 2364509"/>
              <a:gd name="connsiteX4" fmla="*/ 1985963 w 2497282"/>
              <a:gd name="connsiteY4" fmla="*/ 651813 h 2364509"/>
              <a:gd name="connsiteX5" fmla="*/ 1985818 w 2497282"/>
              <a:gd name="connsiteY5" fmla="*/ 652531 h 2364509"/>
              <a:gd name="connsiteX6" fmla="*/ 1985818 w 2497282"/>
              <a:gd name="connsiteY6" fmla="*/ 657949 h 2364509"/>
              <a:gd name="connsiteX7" fmla="*/ 1984724 w 2497282"/>
              <a:gd name="connsiteY7" fmla="*/ 657949 h 2364509"/>
              <a:gd name="connsiteX8" fmla="*/ 1980349 w 2497282"/>
              <a:gd name="connsiteY8" fmla="*/ 679620 h 2364509"/>
              <a:gd name="connsiteX9" fmla="*/ 1914525 w 2497282"/>
              <a:gd name="connsiteY9" fmla="*/ 723251 h 2364509"/>
              <a:gd name="connsiteX10" fmla="*/ 1848701 w 2497282"/>
              <a:gd name="connsiteY10" fmla="*/ 679620 h 2364509"/>
              <a:gd name="connsiteX11" fmla="*/ 1844326 w 2497282"/>
              <a:gd name="connsiteY11" fmla="*/ 657949 h 2364509"/>
              <a:gd name="connsiteX12" fmla="*/ 1842311 w 2497282"/>
              <a:gd name="connsiteY12" fmla="*/ 657949 h 2364509"/>
              <a:gd name="connsiteX13" fmla="*/ 1842311 w 2497282"/>
              <a:gd name="connsiteY13" fmla="*/ 380114 h 2364509"/>
              <a:gd name="connsiteX14" fmla="*/ 1633069 w 2497282"/>
              <a:gd name="connsiteY14" fmla="*/ 170872 h 2364509"/>
              <a:gd name="connsiteX15" fmla="*/ 352748 w 2497282"/>
              <a:gd name="connsiteY15" fmla="*/ 170872 h 2364509"/>
              <a:gd name="connsiteX16" fmla="*/ 143506 w 2497282"/>
              <a:gd name="connsiteY16" fmla="*/ 380114 h 2364509"/>
              <a:gd name="connsiteX17" fmla="*/ 143506 w 2497282"/>
              <a:gd name="connsiteY17" fmla="*/ 1984393 h 2364509"/>
              <a:gd name="connsiteX18" fmla="*/ 352748 w 2497282"/>
              <a:gd name="connsiteY18" fmla="*/ 2193635 h 2364509"/>
              <a:gd name="connsiteX19" fmla="*/ 1633069 w 2497282"/>
              <a:gd name="connsiteY19" fmla="*/ 2193635 h 2364509"/>
              <a:gd name="connsiteX20" fmla="*/ 1842311 w 2497282"/>
              <a:gd name="connsiteY20" fmla="*/ 1984393 h 2364509"/>
              <a:gd name="connsiteX21" fmla="*/ 1842311 w 2497282"/>
              <a:gd name="connsiteY21" fmla="*/ 1799217 h 2364509"/>
              <a:gd name="connsiteX22" fmla="*/ 1841500 w 2497282"/>
              <a:gd name="connsiteY22" fmla="*/ 1799217 h 2364509"/>
              <a:gd name="connsiteX23" fmla="*/ 1841500 w 2497282"/>
              <a:gd name="connsiteY23" fmla="*/ 1208198 h 2364509"/>
              <a:gd name="connsiteX24" fmla="*/ 2128405 w 2497282"/>
              <a:gd name="connsiteY24" fmla="*/ 921293 h 2364509"/>
              <a:gd name="connsiteX25" fmla="*/ 2333337 w 2497282"/>
              <a:gd name="connsiteY25" fmla="*/ 921294 h 2364509"/>
              <a:gd name="connsiteX26" fmla="*/ 2333337 w 2497282"/>
              <a:gd name="connsiteY26" fmla="*/ 829399 h 2364509"/>
              <a:gd name="connsiteX27" fmla="*/ 2497282 w 2497282"/>
              <a:gd name="connsiteY27" fmla="*/ 993345 h 2364509"/>
              <a:gd name="connsiteX28" fmla="*/ 2333337 w 2497282"/>
              <a:gd name="connsiteY28" fmla="*/ 1157290 h 2364509"/>
              <a:gd name="connsiteX29" fmla="*/ 2333337 w 2497282"/>
              <a:gd name="connsiteY29" fmla="*/ 1065395 h 2364509"/>
              <a:gd name="connsiteX30" fmla="*/ 2128405 w 2497282"/>
              <a:gd name="connsiteY30" fmla="*/ 1065395 h 2364509"/>
              <a:gd name="connsiteX31" fmla="*/ 1985602 w 2497282"/>
              <a:gd name="connsiteY31" fmla="*/ 1208198 h 2364509"/>
              <a:gd name="connsiteX32" fmla="*/ 1985602 w 2497282"/>
              <a:gd name="connsiteY32" fmla="*/ 1546949 h 2364509"/>
              <a:gd name="connsiteX33" fmla="*/ 1985818 w 2497282"/>
              <a:gd name="connsiteY33" fmla="*/ 1546949 h 2364509"/>
              <a:gd name="connsiteX34" fmla="*/ 1985818 w 2497282"/>
              <a:gd name="connsiteY34" fmla="*/ 2033533 h 2364509"/>
              <a:gd name="connsiteX35" fmla="*/ 1654842 w 2497282"/>
              <a:gd name="connsiteY35" fmla="*/ 2364509 h 2364509"/>
              <a:gd name="connsiteX36" fmla="*/ 330976 w 2497282"/>
              <a:gd name="connsiteY36" fmla="*/ 2364509 h 2364509"/>
              <a:gd name="connsiteX37" fmla="*/ 0 w 2497282"/>
              <a:gd name="connsiteY37" fmla="*/ 2033533 h 2364509"/>
              <a:gd name="connsiteX38" fmla="*/ 0 w 2497282"/>
              <a:gd name="connsiteY38" fmla="*/ 330976 h 2364509"/>
              <a:gd name="connsiteX39" fmla="*/ 330976 w 2497282"/>
              <a:gd name="connsiteY39" fmla="*/ 0 h 2364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497282" h="2364509">
                <a:moveTo>
                  <a:pt x="330976" y="0"/>
                </a:moveTo>
                <a:lnTo>
                  <a:pt x="1654842" y="0"/>
                </a:lnTo>
                <a:cubicBezTo>
                  <a:pt x="1814786" y="0"/>
                  <a:pt x="1948232" y="113453"/>
                  <a:pt x="1979094" y="264273"/>
                </a:cubicBezTo>
                <a:lnTo>
                  <a:pt x="1985963" y="320606"/>
                </a:lnTo>
                <a:lnTo>
                  <a:pt x="1985963" y="651813"/>
                </a:lnTo>
                <a:cubicBezTo>
                  <a:pt x="1985915" y="652052"/>
                  <a:pt x="1985866" y="652292"/>
                  <a:pt x="1985818" y="652531"/>
                </a:cubicBezTo>
                <a:lnTo>
                  <a:pt x="1985818" y="657949"/>
                </a:lnTo>
                <a:lnTo>
                  <a:pt x="1984724" y="657949"/>
                </a:lnTo>
                <a:lnTo>
                  <a:pt x="1980349" y="679620"/>
                </a:lnTo>
                <a:cubicBezTo>
                  <a:pt x="1969504" y="705260"/>
                  <a:pt x="1944116" y="723251"/>
                  <a:pt x="1914525" y="723251"/>
                </a:cubicBezTo>
                <a:cubicBezTo>
                  <a:pt x="1884935" y="723251"/>
                  <a:pt x="1859546" y="705260"/>
                  <a:pt x="1848701" y="679620"/>
                </a:cubicBezTo>
                <a:lnTo>
                  <a:pt x="1844326" y="657949"/>
                </a:lnTo>
                <a:lnTo>
                  <a:pt x="1842311" y="657949"/>
                </a:lnTo>
                <a:lnTo>
                  <a:pt x="1842311" y="380114"/>
                </a:lnTo>
                <a:cubicBezTo>
                  <a:pt x="1842311" y="264553"/>
                  <a:pt x="1748630" y="170872"/>
                  <a:pt x="1633069" y="170872"/>
                </a:cubicBezTo>
                <a:lnTo>
                  <a:pt x="352748" y="170872"/>
                </a:lnTo>
                <a:cubicBezTo>
                  <a:pt x="237187" y="170872"/>
                  <a:pt x="143506" y="264553"/>
                  <a:pt x="143506" y="380114"/>
                </a:cubicBezTo>
                <a:lnTo>
                  <a:pt x="143506" y="1984393"/>
                </a:lnTo>
                <a:cubicBezTo>
                  <a:pt x="143506" y="2099954"/>
                  <a:pt x="237187" y="2193635"/>
                  <a:pt x="352748" y="2193635"/>
                </a:cubicBezTo>
                <a:lnTo>
                  <a:pt x="1633069" y="2193635"/>
                </a:lnTo>
                <a:cubicBezTo>
                  <a:pt x="1748630" y="2193635"/>
                  <a:pt x="1842311" y="2099954"/>
                  <a:pt x="1842311" y="1984393"/>
                </a:cubicBezTo>
                <a:lnTo>
                  <a:pt x="1842311" y="1799217"/>
                </a:lnTo>
                <a:lnTo>
                  <a:pt x="1841500" y="1799217"/>
                </a:lnTo>
                <a:lnTo>
                  <a:pt x="1841500" y="1208198"/>
                </a:lnTo>
                <a:cubicBezTo>
                  <a:pt x="1841500" y="1049745"/>
                  <a:pt x="1969952" y="921293"/>
                  <a:pt x="2128405" y="921293"/>
                </a:cubicBezTo>
                <a:lnTo>
                  <a:pt x="2333337" y="921294"/>
                </a:lnTo>
                <a:lnTo>
                  <a:pt x="2333337" y="829399"/>
                </a:lnTo>
                <a:lnTo>
                  <a:pt x="2497282" y="993345"/>
                </a:lnTo>
                <a:lnTo>
                  <a:pt x="2333337" y="1157290"/>
                </a:lnTo>
                <a:lnTo>
                  <a:pt x="2333337" y="1065395"/>
                </a:lnTo>
                <a:lnTo>
                  <a:pt x="2128405" y="1065395"/>
                </a:lnTo>
                <a:cubicBezTo>
                  <a:pt x="2049537" y="1065395"/>
                  <a:pt x="1985602" y="1129330"/>
                  <a:pt x="1985602" y="1208198"/>
                </a:cubicBezTo>
                <a:lnTo>
                  <a:pt x="1985602" y="1546949"/>
                </a:lnTo>
                <a:lnTo>
                  <a:pt x="1985818" y="1546949"/>
                </a:lnTo>
                <a:lnTo>
                  <a:pt x="1985818" y="2033533"/>
                </a:lnTo>
                <a:cubicBezTo>
                  <a:pt x="1985818" y="2216326"/>
                  <a:pt x="1837635" y="2364509"/>
                  <a:pt x="1654842" y="2364509"/>
                </a:cubicBezTo>
                <a:lnTo>
                  <a:pt x="330976" y="2364509"/>
                </a:lnTo>
                <a:cubicBezTo>
                  <a:pt x="148183" y="2364509"/>
                  <a:pt x="0" y="2216326"/>
                  <a:pt x="0" y="2033533"/>
                </a:cubicBezTo>
                <a:lnTo>
                  <a:pt x="0" y="330976"/>
                </a:lnTo>
                <a:cubicBezTo>
                  <a:pt x="0" y="148183"/>
                  <a:pt x="148183" y="0"/>
                  <a:pt x="3309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45" name="Freeform: Shape 8">
            <a:extLst>
              <a:ext uri="{FF2B5EF4-FFF2-40B4-BE49-F238E27FC236}">
                <a16:creationId xmlns:a16="http://schemas.microsoft.com/office/drawing/2014/main" id="{371A1FE9-27D8-4135-9F51-E413E18BD343}"/>
              </a:ext>
            </a:extLst>
          </p:cNvPr>
          <p:cNvSpPr/>
          <p:nvPr/>
        </p:nvSpPr>
        <p:spPr>
          <a:xfrm>
            <a:off x="5733017" y="1053015"/>
            <a:ext cx="1872962" cy="1996676"/>
          </a:xfrm>
          <a:custGeom>
            <a:avLst/>
            <a:gdLst>
              <a:gd name="connsiteX0" fmla="*/ 330976 w 2497282"/>
              <a:gd name="connsiteY0" fmla="*/ 0 h 2364509"/>
              <a:gd name="connsiteX1" fmla="*/ 1654842 w 2497282"/>
              <a:gd name="connsiteY1" fmla="*/ 0 h 2364509"/>
              <a:gd name="connsiteX2" fmla="*/ 1979094 w 2497282"/>
              <a:gd name="connsiteY2" fmla="*/ 264273 h 2364509"/>
              <a:gd name="connsiteX3" fmla="*/ 1983586 w 2497282"/>
              <a:gd name="connsiteY3" fmla="*/ 308830 h 2364509"/>
              <a:gd name="connsiteX4" fmla="*/ 1985963 w 2497282"/>
              <a:gd name="connsiteY4" fmla="*/ 320606 h 2364509"/>
              <a:gd name="connsiteX5" fmla="*/ 1985963 w 2497282"/>
              <a:gd name="connsiteY5" fmla="*/ 651813 h 2364509"/>
              <a:gd name="connsiteX6" fmla="*/ 1985818 w 2497282"/>
              <a:gd name="connsiteY6" fmla="*/ 652531 h 2364509"/>
              <a:gd name="connsiteX7" fmla="*/ 1985818 w 2497282"/>
              <a:gd name="connsiteY7" fmla="*/ 657949 h 2364509"/>
              <a:gd name="connsiteX8" fmla="*/ 1984724 w 2497282"/>
              <a:gd name="connsiteY8" fmla="*/ 657949 h 2364509"/>
              <a:gd name="connsiteX9" fmla="*/ 1980349 w 2497282"/>
              <a:gd name="connsiteY9" fmla="*/ 679620 h 2364509"/>
              <a:gd name="connsiteX10" fmla="*/ 1914525 w 2497282"/>
              <a:gd name="connsiteY10" fmla="*/ 723251 h 2364509"/>
              <a:gd name="connsiteX11" fmla="*/ 1848701 w 2497282"/>
              <a:gd name="connsiteY11" fmla="*/ 679620 h 2364509"/>
              <a:gd name="connsiteX12" fmla="*/ 1844326 w 2497282"/>
              <a:gd name="connsiteY12" fmla="*/ 657949 h 2364509"/>
              <a:gd name="connsiteX13" fmla="*/ 1842311 w 2497282"/>
              <a:gd name="connsiteY13" fmla="*/ 657949 h 2364509"/>
              <a:gd name="connsiteX14" fmla="*/ 1842311 w 2497282"/>
              <a:gd name="connsiteY14" fmla="*/ 380114 h 2364509"/>
              <a:gd name="connsiteX15" fmla="*/ 1633069 w 2497282"/>
              <a:gd name="connsiteY15" fmla="*/ 170872 h 2364509"/>
              <a:gd name="connsiteX16" fmla="*/ 352748 w 2497282"/>
              <a:gd name="connsiteY16" fmla="*/ 170872 h 2364509"/>
              <a:gd name="connsiteX17" fmla="*/ 143506 w 2497282"/>
              <a:gd name="connsiteY17" fmla="*/ 380114 h 2364509"/>
              <a:gd name="connsiteX18" fmla="*/ 143506 w 2497282"/>
              <a:gd name="connsiteY18" fmla="*/ 1984393 h 2364509"/>
              <a:gd name="connsiteX19" fmla="*/ 352748 w 2497282"/>
              <a:gd name="connsiteY19" fmla="*/ 2193635 h 2364509"/>
              <a:gd name="connsiteX20" fmla="*/ 1633069 w 2497282"/>
              <a:gd name="connsiteY20" fmla="*/ 2193635 h 2364509"/>
              <a:gd name="connsiteX21" fmla="*/ 1842311 w 2497282"/>
              <a:gd name="connsiteY21" fmla="*/ 1984393 h 2364509"/>
              <a:gd name="connsiteX22" fmla="*/ 1842311 w 2497282"/>
              <a:gd name="connsiteY22" fmla="*/ 1799217 h 2364509"/>
              <a:gd name="connsiteX23" fmla="*/ 1841500 w 2497282"/>
              <a:gd name="connsiteY23" fmla="*/ 1799217 h 2364509"/>
              <a:gd name="connsiteX24" fmla="*/ 1841500 w 2497282"/>
              <a:gd name="connsiteY24" fmla="*/ 1208198 h 2364509"/>
              <a:gd name="connsiteX25" fmla="*/ 2128405 w 2497282"/>
              <a:gd name="connsiteY25" fmla="*/ 921293 h 2364509"/>
              <a:gd name="connsiteX26" fmla="*/ 2333337 w 2497282"/>
              <a:gd name="connsiteY26" fmla="*/ 921294 h 2364509"/>
              <a:gd name="connsiteX27" fmla="*/ 2333337 w 2497282"/>
              <a:gd name="connsiteY27" fmla="*/ 829399 h 2364509"/>
              <a:gd name="connsiteX28" fmla="*/ 2497282 w 2497282"/>
              <a:gd name="connsiteY28" fmla="*/ 993345 h 2364509"/>
              <a:gd name="connsiteX29" fmla="*/ 2333337 w 2497282"/>
              <a:gd name="connsiteY29" fmla="*/ 1157290 h 2364509"/>
              <a:gd name="connsiteX30" fmla="*/ 2333337 w 2497282"/>
              <a:gd name="connsiteY30" fmla="*/ 1065395 h 2364509"/>
              <a:gd name="connsiteX31" fmla="*/ 2128405 w 2497282"/>
              <a:gd name="connsiteY31" fmla="*/ 1065395 h 2364509"/>
              <a:gd name="connsiteX32" fmla="*/ 1985602 w 2497282"/>
              <a:gd name="connsiteY32" fmla="*/ 1208198 h 2364509"/>
              <a:gd name="connsiteX33" fmla="*/ 1985602 w 2497282"/>
              <a:gd name="connsiteY33" fmla="*/ 1546949 h 2364509"/>
              <a:gd name="connsiteX34" fmla="*/ 1985818 w 2497282"/>
              <a:gd name="connsiteY34" fmla="*/ 1546949 h 2364509"/>
              <a:gd name="connsiteX35" fmla="*/ 1985818 w 2497282"/>
              <a:gd name="connsiteY35" fmla="*/ 2033533 h 2364509"/>
              <a:gd name="connsiteX36" fmla="*/ 1654842 w 2497282"/>
              <a:gd name="connsiteY36" fmla="*/ 2364509 h 2364509"/>
              <a:gd name="connsiteX37" fmla="*/ 330976 w 2497282"/>
              <a:gd name="connsiteY37" fmla="*/ 2364509 h 2364509"/>
              <a:gd name="connsiteX38" fmla="*/ 0 w 2497282"/>
              <a:gd name="connsiteY38" fmla="*/ 2033533 h 2364509"/>
              <a:gd name="connsiteX39" fmla="*/ 0 w 2497282"/>
              <a:gd name="connsiteY39" fmla="*/ 330976 h 2364509"/>
              <a:gd name="connsiteX40" fmla="*/ 330976 w 2497282"/>
              <a:gd name="connsiteY40" fmla="*/ 0 h 2364509"/>
              <a:gd name="connsiteX0" fmla="*/ 330976 w 2497282"/>
              <a:gd name="connsiteY0" fmla="*/ 0 h 2364509"/>
              <a:gd name="connsiteX1" fmla="*/ 1654842 w 2497282"/>
              <a:gd name="connsiteY1" fmla="*/ 0 h 2364509"/>
              <a:gd name="connsiteX2" fmla="*/ 1979094 w 2497282"/>
              <a:gd name="connsiteY2" fmla="*/ 264273 h 2364509"/>
              <a:gd name="connsiteX3" fmla="*/ 1985963 w 2497282"/>
              <a:gd name="connsiteY3" fmla="*/ 320606 h 2364509"/>
              <a:gd name="connsiteX4" fmla="*/ 1985963 w 2497282"/>
              <a:gd name="connsiteY4" fmla="*/ 651813 h 2364509"/>
              <a:gd name="connsiteX5" fmla="*/ 1985818 w 2497282"/>
              <a:gd name="connsiteY5" fmla="*/ 652531 h 2364509"/>
              <a:gd name="connsiteX6" fmla="*/ 1985818 w 2497282"/>
              <a:gd name="connsiteY6" fmla="*/ 657949 h 2364509"/>
              <a:gd name="connsiteX7" fmla="*/ 1984724 w 2497282"/>
              <a:gd name="connsiteY7" fmla="*/ 657949 h 2364509"/>
              <a:gd name="connsiteX8" fmla="*/ 1980349 w 2497282"/>
              <a:gd name="connsiteY8" fmla="*/ 679620 h 2364509"/>
              <a:gd name="connsiteX9" fmla="*/ 1914525 w 2497282"/>
              <a:gd name="connsiteY9" fmla="*/ 723251 h 2364509"/>
              <a:gd name="connsiteX10" fmla="*/ 1848701 w 2497282"/>
              <a:gd name="connsiteY10" fmla="*/ 679620 h 2364509"/>
              <a:gd name="connsiteX11" fmla="*/ 1844326 w 2497282"/>
              <a:gd name="connsiteY11" fmla="*/ 657949 h 2364509"/>
              <a:gd name="connsiteX12" fmla="*/ 1842311 w 2497282"/>
              <a:gd name="connsiteY12" fmla="*/ 657949 h 2364509"/>
              <a:gd name="connsiteX13" fmla="*/ 1842311 w 2497282"/>
              <a:gd name="connsiteY13" fmla="*/ 380114 h 2364509"/>
              <a:gd name="connsiteX14" fmla="*/ 1633069 w 2497282"/>
              <a:gd name="connsiteY14" fmla="*/ 170872 h 2364509"/>
              <a:gd name="connsiteX15" fmla="*/ 352748 w 2497282"/>
              <a:gd name="connsiteY15" fmla="*/ 170872 h 2364509"/>
              <a:gd name="connsiteX16" fmla="*/ 143506 w 2497282"/>
              <a:gd name="connsiteY16" fmla="*/ 380114 h 2364509"/>
              <a:gd name="connsiteX17" fmla="*/ 143506 w 2497282"/>
              <a:gd name="connsiteY17" fmla="*/ 1984393 h 2364509"/>
              <a:gd name="connsiteX18" fmla="*/ 352748 w 2497282"/>
              <a:gd name="connsiteY18" fmla="*/ 2193635 h 2364509"/>
              <a:gd name="connsiteX19" fmla="*/ 1633069 w 2497282"/>
              <a:gd name="connsiteY19" fmla="*/ 2193635 h 2364509"/>
              <a:gd name="connsiteX20" fmla="*/ 1842311 w 2497282"/>
              <a:gd name="connsiteY20" fmla="*/ 1984393 h 2364509"/>
              <a:gd name="connsiteX21" fmla="*/ 1842311 w 2497282"/>
              <a:gd name="connsiteY21" fmla="*/ 1799217 h 2364509"/>
              <a:gd name="connsiteX22" fmla="*/ 1841500 w 2497282"/>
              <a:gd name="connsiteY22" fmla="*/ 1799217 h 2364509"/>
              <a:gd name="connsiteX23" fmla="*/ 1841500 w 2497282"/>
              <a:gd name="connsiteY23" fmla="*/ 1208198 h 2364509"/>
              <a:gd name="connsiteX24" fmla="*/ 2128405 w 2497282"/>
              <a:gd name="connsiteY24" fmla="*/ 921293 h 2364509"/>
              <a:gd name="connsiteX25" fmla="*/ 2333337 w 2497282"/>
              <a:gd name="connsiteY25" fmla="*/ 921294 h 2364509"/>
              <a:gd name="connsiteX26" fmla="*/ 2333337 w 2497282"/>
              <a:gd name="connsiteY26" fmla="*/ 829399 h 2364509"/>
              <a:gd name="connsiteX27" fmla="*/ 2497282 w 2497282"/>
              <a:gd name="connsiteY27" fmla="*/ 993345 h 2364509"/>
              <a:gd name="connsiteX28" fmla="*/ 2333337 w 2497282"/>
              <a:gd name="connsiteY28" fmla="*/ 1157290 h 2364509"/>
              <a:gd name="connsiteX29" fmla="*/ 2333337 w 2497282"/>
              <a:gd name="connsiteY29" fmla="*/ 1065395 h 2364509"/>
              <a:gd name="connsiteX30" fmla="*/ 2128405 w 2497282"/>
              <a:gd name="connsiteY30" fmla="*/ 1065395 h 2364509"/>
              <a:gd name="connsiteX31" fmla="*/ 1985602 w 2497282"/>
              <a:gd name="connsiteY31" fmla="*/ 1208198 h 2364509"/>
              <a:gd name="connsiteX32" fmla="*/ 1985602 w 2497282"/>
              <a:gd name="connsiteY32" fmla="*/ 1546949 h 2364509"/>
              <a:gd name="connsiteX33" fmla="*/ 1985818 w 2497282"/>
              <a:gd name="connsiteY33" fmla="*/ 1546949 h 2364509"/>
              <a:gd name="connsiteX34" fmla="*/ 1985818 w 2497282"/>
              <a:gd name="connsiteY34" fmla="*/ 2033533 h 2364509"/>
              <a:gd name="connsiteX35" fmla="*/ 1654842 w 2497282"/>
              <a:gd name="connsiteY35" fmla="*/ 2364509 h 2364509"/>
              <a:gd name="connsiteX36" fmla="*/ 330976 w 2497282"/>
              <a:gd name="connsiteY36" fmla="*/ 2364509 h 2364509"/>
              <a:gd name="connsiteX37" fmla="*/ 0 w 2497282"/>
              <a:gd name="connsiteY37" fmla="*/ 2033533 h 2364509"/>
              <a:gd name="connsiteX38" fmla="*/ 0 w 2497282"/>
              <a:gd name="connsiteY38" fmla="*/ 330976 h 2364509"/>
              <a:gd name="connsiteX39" fmla="*/ 330976 w 2497282"/>
              <a:gd name="connsiteY39" fmla="*/ 0 h 2364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497282" h="2364509">
                <a:moveTo>
                  <a:pt x="330976" y="0"/>
                </a:moveTo>
                <a:lnTo>
                  <a:pt x="1654842" y="0"/>
                </a:lnTo>
                <a:cubicBezTo>
                  <a:pt x="1814786" y="0"/>
                  <a:pt x="1948232" y="113453"/>
                  <a:pt x="1979094" y="264273"/>
                </a:cubicBezTo>
                <a:lnTo>
                  <a:pt x="1985963" y="320606"/>
                </a:lnTo>
                <a:lnTo>
                  <a:pt x="1985963" y="651813"/>
                </a:lnTo>
                <a:cubicBezTo>
                  <a:pt x="1985915" y="652052"/>
                  <a:pt x="1985866" y="652292"/>
                  <a:pt x="1985818" y="652531"/>
                </a:cubicBezTo>
                <a:lnTo>
                  <a:pt x="1985818" y="657949"/>
                </a:lnTo>
                <a:lnTo>
                  <a:pt x="1984724" y="657949"/>
                </a:lnTo>
                <a:lnTo>
                  <a:pt x="1980349" y="679620"/>
                </a:lnTo>
                <a:cubicBezTo>
                  <a:pt x="1969504" y="705260"/>
                  <a:pt x="1944116" y="723251"/>
                  <a:pt x="1914525" y="723251"/>
                </a:cubicBezTo>
                <a:cubicBezTo>
                  <a:pt x="1884935" y="723251"/>
                  <a:pt x="1859546" y="705260"/>
                  <a:pt x="1848701" y="679620"/>
                </a:cubicBezTo>
                <a:lnTo>
                  <a:pt x="1844326" y="657949"/>
                </a:lnTo>
                <a:lnTo>
                  <a:pt x="1842311" y="657949"/>
                </a:lnTo>
                <a:lnTo>
                  <a:pt x="1842311" y="380114"/>
                </a:lnTo>
                <a:cubicBezTo>
                  <a:pt x="1842311" y="264553"/>
                  <a:pt x="1748630" y="170872"/>
                  <a:pt x="1633069" y="170872"/>
                </a:cubicBezTo>
                <a:lnTo>
                  <a:pt x="352748" y="170872"/>
                </a:lnTo>
                <a:cubicBezTo>
                  <a:pt x="237187" y="170872"/>
                  <a:pt x="143506" y="264553"/>
                  <a:pt x="143506" y="380114"/>
                </a:cubicBezTo>
                <a:lnTo>
                  <a:pt x="143506" y="1984393"/>
                </a:lnTo>
                <a:cubicBezTo>
                  <a:pt x="143506" y="2099954"/>
                  <a:pt x="237187" y="2193635"/>
                  <a:pt x="352748" y="2193635"/>
                </a:cubicBezTo>
                <a:lnTo>
                  <a:pt x="1633069" y="2193635"/>
                </a:lnTo>
                <a:cubicBezTo>
                  <a:pt x="1748630" y="2193635"/>
                  <a:pt x="1842311" y="2099954"/>
                  <a:pt x="1842311" y="1984393"/>
                </a:cubicBezTo>
                <a:lnTo>
                  <a:pt x="1842311" y="1799217"/>
                </a:lnTo>
                <a:lnTo>
                  <a:pt x="1841500" y="1799217"/>
                </a:lnTo>
                <a:lnTo>
                  <a:pt x="1841500" y="1208198"/>
                </a:lnTo>
                <a:cubicBezTo>
                  <a:pt x="1841500" y="1049745"/>
                  <a:pt x="1969952" y="921293"/>
                  <a:pt x="2128405" y="921293"/>
                </a:cubicBezTo>
                <a:lnTo>
                  <a:pt x="2333337" y="921294"/>
                </a:lnTo>
                <a:lnTo>
                  <a:pt x="2333337" y="829399"/>
                </a:lnTo>
                <a:lnTo>
                  <a:pt x="2497282" y="993345"/>
                </a:lnTo>
                <a:lnTo>
                  <a:pt x="2333337" y="1157290"/>
                </a:lnTo>
                <a:lnTo>
                  <a:pt x="2333337" y="1065395"/>
                </a:lnTo>
                <a:lnTo>
                  <a:pt x="2128405" y="1065395"/>
                </a:lnTo>
                <a:cubicBezTo>
                  <a:pt x="2049537" y="1065395"/>
                  <a:pt x="1985602" y="1129330"/>
                  <a:pt x="1985602" y="1208198"/>
                </a:cubicBezTo>
                <a:lnTo>
                  <a:pt x="1985602" y="1546949"/>
                </a:lnTo>
                <a:lnTo>
                  <a:pt x="1985818" y="1546949"/>
                </a:lnTo>
                <a:lnTo>
                  <a:pt x="1985818" y="2033533"/>
                </a:lnTo>
                <a:cubicBezTo>
                  <a:pt x="1985818" y="2216326"/>
                  <a:pt x="1837635" y="2364509"/>
                  <a:pt x="1654842" y="2364509"/>
                </a:cubicBezTo>
                <a:lnTo>
                  <a:pt x="330976" y="2364509"/>
                </a:lnTo>
                <a:cubicBezTo>
                  <a:pt x="148183" y="2364509"/>
                  <a:pt x="0" y="2216326"/>
                  <a:pt x="0" y="2033533"/>
                </a:cubicBezTo>
                <a:lnTo>
                  <a:pt x="0" y="330976"/>
                </a:lnTo>
                <a:cubicBezTo>
                  <a:pt x="0" y="148183"/>
                  <a:pt x="148183" y="0"/>
                  <a:pt x="330976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 dirty="0"/>
          </a:p>
        </p:txBody>
      </p:sp>
      <p:sp>
        <p:nvSpPr>
          <p:cNvPr id="46" name="Freeform: Shape 31">
            <a:extLst>
              <a:ext uri="{FF2B5EF4-FFF2-40B4-BE49-F238E27FC236}">
                <a16:creationId xmlns:a16="http://schemas.microsoft.com/office/drawing/2014/main" id="{6E2B5EB0-99EC-486E-9123-D938973E7E2C}"/>
              </a:ext>
            </a:extLst>
          </p:cNvPr>
          <p:cNvSpPr/>
          <p:nvPr/>
        </p:nvSpPr>
        <p:spPr>
          <a:xfrm rot="10800000" flipV="1">
            <a:off x="9869478" y="1053014"/>
            <a:ext cx="1489473" cy="2985387"/>
          </a:xfrm>
          <a:custGeom>
            <a:avLst/>
            <a:gdLst>
              <a:gd name="connsiteX0" fmla="*/ 1654843 w 1985964"/>
              <a:gd name="connsiteY0" fmla="*/ 0 h 2364509"/>
              <a:gd name="connsiteX1" fmla="*/ 1654842 w 1985964"/>
              <a:gd name="connsiteY1" fmla="*/ 0 h 2364509"/>
              <a:gd name="connsiteX2" fmla="*/ 330977 w 1985964"/>
              <a:gd name="connsiteY2" fmla="*/ 0 h 2364509"/>
              <a:gd name="connsiteX3" fmla="*/ 330976 w 1985964"/>
              <a:gd name="connsiteY3" fmla="*/ 0 h 2364509"/>
              <a:gd name="connsiteX4" fmla="*/ 0 w 1985964"/>
              <a:gd name="connsiteY4" fmla="*/ 330976 h 2364509"/>
              <a:gd name="connsiteX5" fmla="*/ 0 w 1985964"/>
              <a:gd name="connsiteY5" fmla="*/ 2033533 h 2364509"/>
              <a:gd name="connsiteX6" fmla="*/ 330976 w 1985964"/>
              <a:gd name="connsiteY6" fmla="*/ 2364509 h 2364509"/>
              <a:gd name="connsiteX7" fmla="*/ 330977 w 1985964"/>
              <a:gd name="connsiteY7" fmla="*/ 2364509 h 2364509"/>
              <a:gd name="connsiteX8" fmla="*/ 1654842 w 1985964"/>
              <a:gd name="connsiteY8" fmla="*/ 2364509 h 2364509"/>
              <a:gd name="connsiteX9" fmla="*/ 1654843 w 1985964"/>
              <a:gd name="connsiteY9" fmla="*/ 2364509 h 2364509"/>
              <a:gd name="connsiteX10" fmla="*/ 1654850 w 1985964"/>
              <a:gd name="connsiteY10" fmla="*/ 2364508 h 2364509"/>
              <a:gd name="connsiteX11" fmla="*/ 1713430 w 1985964"/>
              <a:gd name="connsiteY11" fmla="*/ 2359339 h 2364509"/>
              <a:gd name="connsiteX12" fmla="*/ 1717781 w 1985964"/>
              <a:gd name="connsiteY12" fmla="*/ 2358164 h 2364509"/>
              <a:gd name="connsiteX13" fmla="*/ 1721546 w 1985964"/>
              <a:gd name="connsiteY13" fmla="*/ 2357784 h 2364509"/>
              <a:gd name="connsiteX14" fmla="*/ 1737367 w 1985964"/>
              <a:gd name="connsiteY14" fmla="*/ 2352873 h 2364509"/>
              <a:gd name="connsiteX15" fmla="*/ 1768643 w 1985964"/>
              <a:gd name="connsiteY15" fmla="*/ 2344425 h 2364509"/>
              <a:gd name="connsiteX16" fmla="*/ 1773429 w 1985964"/>
              <a:gd name="connsiteY16" fmla="*/ 2341679 h 2364509"/>
              <a:gd name="connsiteX17" fmla="*/ 1783674 w 1985964"/>
              <a:gd name="connsiteY17" fmla="*/ 2338499 h 2364509"/>
              <a:gd name="connsiteX18" fmla="*/ 1839895 w 1985964"/>
              <a:gd name="connsiteY18" fmla="*/ 2307983 h 2364509"/>
              <a:gd name="connsiteX19" fmla="*/ 1857542 w 1985964"/>
              <a:gd name="connsiteY19" fmla="*/ 2293423 h 2364509"/>
              <a:gd name="connsiteX20" fmla="*/ 1865374 w 1985964"/>
              <a:gd name="connsiteY20" fmla="*/ 2288930 h 2364509"/>
              <a:gd name="connsiteX21" fmla="*/ 1878381 w 1985964"/>
              <a:gd name="connsiteY21" fmla="*/ 2276229 h 2364509"/>
              <a:gd name="connsiteX22" fmla="*/ 1888878 w 1985964"/>
              <a:gd name="connsiteY22" fmla="*/ 2267568 h 2364509"/>
              <a:gd name="connsiteX23" fmla="*/ 1895621 w 1985964"/>
              <a:gd name="connsiteY23" fmla="*/ 2259396 h 2364509"/>
              <a:gd name="connsiteX24" fmla="*/ 1905109 w 1985964"/>
              <a:gd name="connsiteY24" fmla="*/ 2250132 h 2364509"/>
              <a:gd name="connsiteX25" fmla="*/ 1919122 w 1985964"/>
              <a:gd name="connsiteY25" fmla="*/ 2230912 h 2364509"/>
              <a:gd name="connsiteX26" fmla="*/ 1929293 w 1985964"/>
              <a:gd name="connsiteY26" fmla="*/ 2218585 h 2364509"/>
              <a:gd name="connsiteX27" fmla="*/ 1932739 w 1985964"/>
              <a:gd name="connsiteY27" fmla="*/ 2212236 h 2364509"/>
              <a:gd name="connsiteX28" fmla="*/ 1937902 w 1985964"/>
              <a:gd name="connsiteY28" fmla="*/ 2205156 h 2364509"/>
              <a:gd name="connsiteX29" fmla="*/ 1952079 w 1985964"/>
              <a:gd name="connsiteY29" fmla="*/ 2176606 h 2364509"/>
              <a:gd name="connsiteX30" fmla="*/ 1959809 w 1985964"/>
              <a:gd name="connsiteY30" fmla="*/ 2162364 h 2364509"/>
              <a:gd name="connsiteX31" fmla="*/ 1960907 w 1985964"/>
              <a:gd name="connsiteY31" fmla="*/ 2158828 h 2364509"/>
              <a:gd name="connsiteX32" fmla="*/ 1962861 w 1985964"/>
              <a:gd name="connsiteY32" fmla="*/ 2154893 h 2364509"/>
              <a:gd name="connsiteX33" fmla="*/ 1979076 w 1985964"/>
              <a:gd name="connsiteY33" fmla="*/ 2100297 h 2364509"/>
              <a:gd name="connsiteX34" fmla="*/ 1979095 w 1985964"/>
              <a:gd name="connsiteY34" fmla="*/ 2100236 h 2364509"/>
              <a:gd name="connsiteX35" fmla="*/ 1979098 w 1985964"/>
              <a:gd name="connsiteY35" fmla="*/ 2100200 h 2364509"/>
              <a:gd name="connsiteX36" fmla="*/ 1985963 w 1985964"/>
              <a:gd name="connsiteY36" fmla="*/ 2043903 h 2364509"/>
              <a:gd name="connsiteX37" fmla="*/ 1985963 w 1985964"/>
              <a:gd name="connsiteY37" fmla="*/ 1725393 h 2364509"/>
              <a:gd name="connsiteX38" fmla="*/ 1985964 w 1985964"/>
              <a:gd name="connsiteY38" fmla="*/ 1725393 h 2364509"/>
              <a:gd name="connsiteX39" fmla="*/ 1985964 w 1985964"/>
              <a:gd name="connsiteY39" fmla="*/ 1401883 h 2364509"/>
              <a:gd name="connsiteX40" fmla="*/ 1985819 w 1985964"/>
              <a:gd name="connsiteY40" fmla="*/ 1401165 h 2364509"/>
              <a:gd name="connsiteX41" fmla="*/ 1985819 w 1985964"/>
              <a:gd name="connsiteY41" fmla="*/ 1395747 h 2364509"/>
              <a:gd name="connsiteX42" fmla="*/ 1984725 w 1985964"/>
              <a:gd name="connsiteY42" fmla="*/ 1395747 h 2364509"/>
              <a:gd name="connsiteX43" fmla="*/ 1980350 w 1985964"/>
              <a:gd name="connsiteY43" fmla="*/ 1374076 h 2364509"/>
              <a:gd name="connsiteX44" fmla="*/ 1914526 w 1985964"/>
              <a:gd name="connsiteY44" fmla="*/ 1330445 h 2364509"/>
              <a:gd name="connsiteX45" fmla="*/ 1848702 w 1985964"/>
              <a:gd name="connsiteY45" fmla="*/ 1374076 h 2364509"/>
              <a:gd name="connsiteX46" fmla="*/ 1844327 w 1985964"/>
              <a:gd name="connsiteY46" fmla="*/ 1395747 h 2364509"/>
              <a:gd name="connsiteX47" fmla="*/ 1842312 w 1985964"/>
              <a:gd name="connsiteY47" fmla="*/ 1395747 h 2364509"/>
              <a:gd name="connsiteX48" fmla="*/ 1842312 w 1985964"/>
              <a:gd name="connsiteY48" fmla="*/ 1673582 h 2364509"/>
              <a:gd name="connsiteX49" fmla="*/ 1838061 w 1985964"/>
              <a:gd name="connsiteY49" fmla="*/ 1715751 h 2364509"/>
              <a:gd name="connsiteX50" fmla="*/ 1838059 w 1985964"/>
              <a:gd name="connsiteY50" fmla="*/ 1715757 h 2364509"/>
              <a:gd name="connsiteX51" fmla="*/ 1834276 w 1985964"/>
              <a:gd name="connsiteY51" fmla="*/ 1725393 h 2364509"/>
              <a:gd name="connsiteX52" fmla="*/ 1842311 w 1985964"/>
              <a:gd name="connsiteY52" fmla="*/ 1725393 h 2364509"/>
              <a:gd name="connsiteX53" fmla="*/ 1842311 w 1985964"/>
              <a:gd name="connsiteY53" fmla="*/ 1984395 h 2364509"/>
              <a:gd name="connsiteX54" fmla="*/ 1838060 w 1985964"/>
              <a:gd name="connsiteY54" fmla="*/ 2026564 h 2364509"/>
              <a:gd name="connsiteX55" fmla="*/ 1838058 w 1985964"/>
              <a:gd name="connsiteY55" fmla="*/ 2026570 h 2364509"/>
              <a:gd name="connsiteX56" fmla="*/ 1818140 w 1985964"/>
              <a:gd name="connsiteY56" fmla="*/ 2077302 h 2364509"/>
              <a:gd name="connsiteX57" fmla="*/ 1792175 w 1985964"/>
              <a:gd name="connsiteY57" fmla="*/ 2115814 h 2364509"/>
              <a:gd name="connsiteX58" fmla="*/ 1773416 w 1985964"/>
              <a:gd name="connsiteY58" fmla="*/ 2137481 h 2364509"/>
              <a:gd name="connsiteX59" fmla="*/ 1731490 w 1985964"/>
              <a:gd name="connsiteY59" fmla="*/ 2165749 h 2364509"/>
              <a:gd name="connsiteX60" fmla="*/ 1709927 w 1985964"/>
              <a:gd name="connsiteY60" fmla="*/ 2178120 h 2364509"/>
              <a:gd name="connsiteX61" fmla="*/ 1633141 w 1985964"/>
              <a:gd name="connsiteY61" fmla="*/ 2193622 h 2364509"/>
              <a:gd name="connsiteX62" fmla="*/ 1633070 w 1985964"/>
              <a:gd name="connsiteY62" fmla="*/ 2193635 h 2364509"/>
              <a:gd name="connsiteX63" fmla="*/ 352749 w 1985964"/>
              <a:gd name="connsiteY63" fmla="*/ 2193635 h 2364509"/>
              <a:gd name="connsiteX64" fmla="*/ 143507 w 1985964"/>
              <a:gd name="connsiteY64" fmla="*/ 1984393 h 2364509"/>
              <a:gd name="connsiteX65" fmla="*/ 143507 w 1985964"/>
              <a:gd name="connsiteY65" fmla="*/ 380114 h 2364509"/>
              <a:gd name="connsiteX66" fmla="*/ 147758 w 1985964"/>
              <a:gd name="connsiteY66" fmla="*/ 337945 h 2364509"/>
              <a:gd name="connsiteX67" fmla="*/ 159950 w 1985964"/>
              <a:gd name="connsiteY67" fmla="*/ 298669 h 2364509"/>
              <a:gd name="connsiteX68" fmla="*/ 204792 w 1985964"/>
              <a:gd name="connsiteY68" fmla="*/ 232160 h 2364509"/>
              <a:gd name="connsiteX69" fmla="*/ 352748 w 1985964"/>
              <a:gd name="connsiteY69" fmla="*/ 170874 h 2364509"/>
              <a:gd name="connsiteX70" fmla="*/ 1633069 w 1985964"/>
              <a:gd name="connsiteY70" fmla="*/ 170874 h 2364509"/>
              <a:gd name="connsiteX71" fmla="*/ 1842311 w 1985964"/>
              <a:gd name="connsiteY71" fmla="*/ 380116 h 2364509"/>
              <a:gd name="connsiteX72" fmla="*/ 1842311 w 1985964"/>
              <a:gd name="connsiteY72" fmla="*/ 390533 h 2364509"/>
              <a:gd name="connsiteX73" fmla="*/ 1842312 w 1985964"/>
              <a:gd name="connsiteY73" fmla="*/ 390533 h 2364509"/>
              <a:gd name="connsiteX74" fmla="*/ 1842312 w 1985964"/>
              <a:gd name="connsiteY74" fmla="*/ 657949 h 2364509"/>
              <a:gd name="connsiteX75" fmla="*/ 1844327 w 1985964"/>
              <a:gd name="connsiteY75" fmla="*/ 657949 h 2364509"/>
              <a:gd name="connsiteX76" fmla="*/ 1848702 w 1985964"/>
              <a:gd name="connsiteY76" fmla="*/ 679620 h 2364509"/>
              <a:gd name="connsiteX77" fmla="*/ 1914526 w 1985964"/>
              <a:gd name="connsiteY77" fmla="*/ 723251 h 2364509"/>
              <a:gd name="connsiteX78" fmla="*/ 1980350 w 1985964"/>
              <a:gd name="connsiteY78" fmla="*/ 679620 h 2364509"/>
              <a:gd name="connsiteX79" fmla="*/ 1984725 w 1985964"/>
              <a:gd name="connsiteY79" fmla="*/ 657949 h 2364509"/>
              <a:gd name="connsiteX80" fmla="*/ 1985819 w 1985964"/>
              <a:gd name="connsiteY80" fmla="*/ 657949 h 2364509"/>
              <a:gd name="connsiteX81" fmla="*/ 1985819 w 1985964"/>
              <a:gd name="connsiteY81" fmla="*/ 652531 h 2364509"/>
              <a:gd name="connsiteX82" fmla="*/ 1985964 w 1985964"/>
              <a:gd name="connsiteY82" fmla="*/ 651813 h 2364509"/>
              <a:gd name="connsiteX83" fmla="*/ 1985964 w 1985964"/>
              <a:gd name="connsiteY83" fmla="*/ 320606 h 2364509"/>
              <a:gd name="connsiteX84" fmla="*/ 1979095 w 1985964"/>
              <a:gd name="connsiteY84" fmla="*/ 264273 h 2364509"/>
              <a:gd name="connsiteX85" fmla="*/ 1962862 w 1985964"/>
              <a:gd name="connsiteY85" fmla="*/ 209616 h 2364509"/>
              <a:gd name="connsiteX86" fmla="*/ 1960902 w 1985964"/>
              <a:gd name="connsiteY86" fmla="*/ 205670 h 2364509"/>
              <a:gd name="connsiteX87" fmla="*/ 1959808 w 1985964"/>
              <a:gd name="connsiteY87" fmla="*/ 202145 h 2364509"/>
              <a:gd name="connsiteX88" fmla="*/ 1952102 w 1985964"/>
              <a:gd name="connsiteY88" fmla="*/ 187947 h 2364509"/>
              <a:gd name="connsiteX89" fmla="*/ 1937903 w 1985964"/>
              <a:gd name="connsiteY89" fmla="*/ 159353 h 2364509"/>
              <a:gd name="connsiteX90" fmla="*/ 1932732 w 1985964"/>
              <a:gd name="connsiteY90" fmla="*/ 152262 h 2364509"/>
              <a:gd name="connsiteX91" fmla="*/ 1929292 w 1985964"/>
              <a:gd name="connsiteY91" fmla="*/ 145924 h 2364509"/>
              <a:gd name="connsiteX92" fmla="*/ 1919138 w 1985964"/>
              <a:gd name="connsiteY92" fmla="*/ 133617 h 2364509"/>
              <a:gd name="connsiteX93" fmla="*/ 1905110 w 1985964"/>
              <a:gd name="connsiteY93" fmla="*/ 114377 h 2364509"/>
              <a:gd name="connsiteX94" fmla="*/ 1895612 w 1985964"/>
              <a:gd name="connsiteY94" fmla="*/ 105103 h 2364509"/>
              <a:gd name="connsiteX95" fmla="*/ 1888877 w 1985964"/>
              <a:gd name="connsiteY95" fmla="*/ 96941 h 2364509"/>
              <a:gd name="connsiteX96" fmla="*/ 1878393 w 1985964"/>
              <a:gd name="connsiteY96" fmla="*/ 88290 h 2364509"/>
              <a:gd name="connsiteX97" fmla="*/ 1865375 w 1985964"/>
              <a:gd name="connsiteY97" fmla="*/ 75579 h 2364509"/>
              <a:gd name="connsiteX98" fmla="*/ 1857537 w 1985964"/>
              <a:gd name="connsiteY98" fmla="*/ 71082 h 2364509"/>
              <a:gd name="connsiteX99" fmla="*/ 1839894 w 1985964"/>
              <a:gd name="connsiteY99" fmla="*/ 56526 h 2364509"/>
              <a:gd name="connsiteX100" fmla="*/ 1783673 w 1985964"/>
              <a:gd name="connsiteY100" fmla="*/ 26010 h 2364509"/>
              <a:gd name="connsiteX101" fmla="*/ 1773433 w 1985964"/>
              <a:gd name="connsiteY101" fmla="*/ 22831 h 2364509"/>
              <a:gd name="connsiteX102" fmla="*/ 1768644 w 1985964"/>
              <a:gd name="connsiteY102" fmla="*/ 20084 h 2364509"/>
              <a:gd name="connsiteX103" fmla="*/ 1737353 w 1985964"/>
              <a:gd name="connsiteY103" fmla="*/ 11631 h 2364509"/>
              <a:gd name="connsiteX104" fmla="*/ 1721545 w 1985964"/>
              <a:gd name="connsiteY104" fmla="*/ 6724 h 2364509"/>
              <a:gd name="connsiteX105" fmla="*/ 1717783 w 1985964"/>
              <a:gd name="connsiteY105" fmla="*/ 6345 h 2364509"/>
              <a:gd name="connsiteX106" fmla="*/ 1713431 w 1985964"/>
              <a:gd name="connsiteY106" fmla="*/ 5170 h 2364509"/>
              <a:gd name="connsiteX107" fmla="*/ 1654843 w 1985964"/>
              <a:gd name="connsiteY107" fmla="*/ 0 h 2364509"/>
              <a:gd name="connsiteX0" fmla="*/ 1654843 w 1985964"/>
              <a:gd name="connsiteY0" fmla="*/ 0 h 2364509"/>
              <a:gd name="connsiteX1" fmla="*/ 1654842 w 1985964"/>
              <a:gd name="connsiteY1" fmla="*/ 0 h 2364509"/>
              <a:gd name="connsiteX2" fmla="*/ 330977 w 1985964"/>
              <a:gd name="connsiteY2" fmla="*/ 0 h 2364509"/>
              <a:gd name="connsiteX3" fmla="*/ 330976 w 1985964"/>
              <a:gd name="connsiteY3" fmla="*/ 0 h 2364509"/>
              <a:gd name="connsiteX4" fmla="*/ 0 w 1985964"/>
              <a:gd name="connsiteY4" fmla="*/ 330976 h 2364509"/>
              <a:gd name="connsiteX5" fmla="*/ 0 w 1985964"/>
              <a:gd name="connsiteY5" fmla="*/ 2033533 h 2364509"/>
              <a:gd name="connsiteX6" fmla="*/ 330976 w 1985964"/>
              <a:gd name="connsiteY6" fmla="*/ 2364509 h 2364509"/>
              <a:gd name="connsiteX7" fmla="*/ 330977 w 1985964"/>
              <a:gd name="connsiteY7" fmla="*/ 2364509 h 2364509"/>
              <a:gd name="connsiteX8" fmla="*/ 1654842 w 1985964"/>
              <a:gd name="connsiteY8" fmla="*/ 2364509 h 2364509"/>
              <a:gd name="connsiteX9" fmla="*/ 1654843 w 1985964"/>
              <a:gd name="connsiteY9" fmla="*/ 2364509 h 2364509"/>
              <a:gd name="connsiteX10" fmla="*/ 1654850 w 1985964"/>
              <a:gd name="connsiteY10" fmla="*/ 2364508 h 2364509"/>
              <a:gd name="connsiteX11" fmla="*/ 1713430 w 1985964"/>
              <a:gd name="connsiteY11" fmla="*/ 2359339 h 2364509"/>
              <a:gd name="connsiteX12" fmla="*/ 1717781 w 1985964"/>
              <a:gd name="connsiteY12" fmla="*/ 2358164 h 2364509"/>
              <a:gd name="connsiteX13" fmla="*/ 1721546 w 1985964"/>
              <a:gd name="connsiteY13" fmla="*/ 2357784 h 2364509"/>
              <a:gd name="connsiteX14" fmla="*/ 1737367 w 1985964"/>
              <a:gd name="connsiteY14" fmla="*/ 2352873 h 2364509"/>
              <a:gd name="connsiteX15" fmla="*/ 1768643 w 1985964"/>
              <a:gd name="connsiteY15" fmla="*/ 2344425 h 2364509"/>
              <a:gd name="connsiteX16" fmla="*/ 1773429 w 1985964"/>
              <a:gd name="connsiteY16" fmla="*/ 2341679 h 2364509"/>
              <a:gd name="connsiteX17" fmla="*/ 1783674 w 1985964"/>
              <a:gd name="connsiteY17" fmla="*/ 2338499 h 2364509"/>
              <a:gd name="connsiteX18" fmla="*/ 1839895 w 1985964"/>
              <a:gd name="connsiteY18" fmla="*/ 2307983 h 2364509"/>
              <a:gd name="connsiteX19" fmla="*/ 1857542 w 1985964"/>
              <a:gd name="connsiteY19" fmla="*/ 2293423 h 2364509"/>
              <a:gd name="connsiteX20" fmla="*/ 1865374 w 1985964"/>
              <a:gd name="connsiteY20" fmla="*/ 2288930 h 2364509"/>
              <a:gd name="connsiteX21" fmla="*/ 1878381 w 1985964"/>
              <a:gd name="connsiteY21" fmla="*/ 2276229 h 2364509"/>
              <a:gd name="connsiteX22" fmla="*/ 1888878 w 1985964"/>
              <a:gd name="connsiteY22" fmla="*/ 2267568 h 2364509"/>
              <a:gd name="connsiteX23" fmla="*/ 1895621 w 1985964"/>
              <a:gd name="connsiteY23" fmla="*/ 2259396 h 2364509"/>
              <a:gd name="connsiteX24" fmla="*/ 1905109 w 1985964"/>
              <a:gd name="connsiteY24" fmla="*/ 2250132 h 2364509"/>
              <a:gd name="connsiteX25" fmla="*/ 1919122 w 1985964"/>
              <a:gd name="connsiteY25" fmla="*/ 2230912 h 2364509"/>
              <a:gd name="connsiteX26" fmla="*/ 1929293 w 1985964"/>
              <a:gd name="connsiteY26" fmla="*/ 2218585 h 2364509"/>
              <a:gd name="connsiteX27" fmla="*/ 1932739 w 1985964"/>
              <a:gd name="connsiteY27" fmla="*/ 2212236 h 2364509"/>
              <a:gd name="connsiteX28" fmla="*/ 1937902 w 1985964"/>
              <a:gd name="connsiteY28" fmla="*/ 2205156 h 2364509"/>
              <a:gd name="connsiteX29" fmla="*/ 1952079 w 1985964"/>
              <a:gd name="connsiteY29" fmla="*/ 2176606 h 2364509"/>
              <a:gd name="connsiteX30" fmla="*/ 1959809 w 1985964"/>
              <a:gd name="connsiteY30" fmla="*/ 2162364 h 2364509"/>
              <a:gd name="connsiteX31" fmla="*/ 1960907 w 1985964"/>
              <a:gd name="connsiteY31" fmla="*/ 2158828 h 2364509"/>
              <a:gd name="connsiteX32" fmla="*/ 1962861 w 1985964"/>
              <a:gd name="connsiteY32" fmla="*/ 2154893 h 2364509"/>
              <a:gd name="connsiteX33" fmla="*/ 1979076 w 1985964"/>
              <a:gd name="connsiteY33" fmla="*/ 2100297 h 2364509"/>
              <a:gd name="connsiteX34" fmla="*/ 1979095 w 1985964"/>
              <a:gd name="connsiteY34" fmla="*/ 2100236 h 2364509"/>
              <a:gd name="connsiteX35" fmla="*/ 1979098 w 1985964"/>
              <a:gd name="connsiteY35" fmla="*/ 2100200 h 2364509"/>
              <a:gd name="connsiteX36" fmla="*/ 1985963 w 1985964"/>
              <a:gd name="connsiteY36" fmla="*/ 2043903 h 2364509"/>
              <a:gd name="connsiteX37" fmla="*/ 1985963 w 1985964"/>
              <a:gd name="connsiteY37" fmla="*/ 1725393 h 2364509"/>
              <a:gd name="connsiteX38" fmla="*/ 1985964 w 1985964"/>
              <a:gd name="connsiteY38" fmla="*/ 1725393 h 2364509"/>
              <a:gd name="connsiteX39" fmla="*/ 1985964 w 1985964"/>
              <a:gd name="connsiteY39" fmla="*/ 1401883 h 2364509"/>
              <a:gd name="connsiteX40" fmla="*/ 1985819 w 1985964"/>
              <a:gd name="connsiteY40" fmla="*/ 1401165 h 2364509"/>
              <a:gd name="connsiteX41" fmla="*/ 1985819 w 1985964"/>
              <a:gd name="connsiteY41" fmla="*/ 1395747 h 2364509"/>
              <a:gd name="connsiteX42" fmla="*/ 1984725 w 1985964"/>
              <a:gd name="connsiteY42" fmla="*/ 1395747 h 2364509"/>
              <a:gd name="connsiteX43" fmla="*/ 1980350 w 1985964"/>
              <a:gd name="connsiteY43" fmla="*/ 1374076 h 2364509"/>
              <a:gd name="connsiteX44" fmla="*/ 1914526 w 1985964"/>
              <a:gd name="connsiteY44" fmla="*/ 1330445 h 2364509"/>
              <a:gd name="connsiteX45" fmla="*/ 1848702 w 1985964"/>
              <a:gd name="connsiteY45" fmla="*/ 1374076 h 2364509"/>
              <a:gd name="connsiteX46" fmla="*/ 1844327 w 1985964"/>
              <a:gd name="connsiteY46" fmla="*/ 1395747 h 2364509"/>
              <a:gd name="connsiteX47" fmla="*/ 1842312 w 1985964"/>
              <a:gd name="connsiteY47" fmla="*/ 1395747 h 2364509"/>
              <a:gd name="connsiteX48" fmla="*/ 1842312 w 1985964"/>
              <a:gd name="connsiteY48" fmla="*/ 1673582 h 2364509"/>
              <a:gd name="connsiteX49" fmla="*/ 1838061 w 1985964"/>
              <a:gd name="connsiteY49" fmla="*/ 1715751 h 2364509"/>
              <a:gd name="connsiteX50" fmla="*/ 1838059 w 1985964"/>
              <a:gd name="connsiteY50" fmla="*/ 1715757 h 2364509"/>
              <a:gd name="connsiteX51" fmla="*/ 1834276 w 1985964"/>
              <a:gd name="connsiteY51" fmla="*/ 1725393 h 2364509"/>
              <a:gd name="connsiteX52" fmla="*/ 1842311 w 1985964"/>
              <a:gd name="connsiteY52" fmla="*/ 1984395 h 2364509"/>
              <a:gd name="connsiteX53" fmla="*/ 1838060 w 1985964"/>
              <a:gd name="connsiteY53" fmla="*/ 2026564 h 2364509"/>
              <a:gd name="connsiteX54" fmla="*/ 1838058 w 1985964"/>
              <a:gd name="connsiteY54" fmla="*/ 2026570 h 2364509"/>
              <a:gd name="connsiteX55" fmla="*/ 1818140 w 1985964"/>
              <a:gd name="connsiteY55" fmla="*/ 2077302 h 2364509"/>
              <a:gd name="connsiteX56" fmla="*/ 1792175 w 1985964"/>
              <a:gd name="connsiteY56" fmla="*/ 2115814 h 2364509"/>
              <a:gd name="connsiteX57" fmla="*/ 1773416 w 1985964"/>
              <a:gd name="connsiteY57" fmla="*/ 2137481 h 2364509"/>
              <a:gd name="connsiteX58" fmla="*/ 1731490 w 1985964"/>
              <a:gd name="connsiteY58" fmla="*/ 2165749 h 2364509"/>
              <a:gd name="connsiteX59" fmla="*/ 1709927 w 1985964"/>
              <a:gd name="connsiteY59" fmla="*/ 2178120 h 2364509"/>
              <a:gd name="connsiteX60" fmla="*/ 1633141 w 1985964"/>
              <a:gd name="connsiteY60" fmla="*/ 2193622 h 2364509"/>
              <a:gd name="connsiteX61" fmla="*/ 1633070 w 1985964"/>
              <a:gd name="connsiteY61" fmla="*/ 2193635 h 2364509"/>
              <a:gd name="connsiteX62" fmla="*/ 352749 w 1985964"/>
              <a:gd name="connsiteY62" fmla="*/ 2193635 h 2364509"/>
              <a:gd name="connsiteX63" fmla="*/ 143507 w 1985964"/>
              <a:gd name="connsiteY63" fmla="*/ 1984393 h 2364509"/>
              <a:gd name="connsiteX64" fmla="*/ 143507 w 1985964"/>
              <a:gd name="connsiteY64" fmla="*/ 380114 h 2364509"/>
              <a:gd name="connsiteX65" fmla="*/ 147758 w 1985964"/>
              <a:gd name="connsiteY65" fmla="*/ 337945 h 2364509"/>
              <a:gd name="connsiteX66" fmla="*/ 159950 w 1985964"/>
              <a:gd name="connsiteY66" fmla="*/ 298669 h 2364509"/>
              <a:gd name="connsiteX67" fmla="*/ 204792 w 1985964"/>
              <a:gd name="connsiteY67" fmla="*/ 232160 h 2364509"/>
              <a:gd name="connsiteX68" fmla="*/ 352748 w 1985964"/>
              <a:gd name="connsiteY68" fmla="*/ 170874 h 2364509"/>
              <a:gd name="connsiteX69" fmla="*/ 1633069 w 1985964"/>
              <a:gd name="connsiteY69" fmla="*/ 170874 h 2364509"/>
              <a:gd name="connsiteX70" fmla="*/ 1842311 w 1985964"/>
              <a:gd name="connsiteY70" fmla="*/ 380116 h 2364509"/>
              <a:gd name="connsiteX71" fmla="*/ 1842311 w 1985964"/>
              <a:gd name="connsiteY71" fmla="*/ 390533 h 2364509"/>
              <a:gd name="connsiteX72" fmla="*/ 1842312 w 1985964"/>
              <a:gd name="connsiteY72" fmla="*/ 390533 h 2364509"/>
              <a:gd name="connsiteX73" fmla="*/ 1842312 w 1985964"/>
              <a:gd name="connsiteY73" fmla="*/ 657949 h 2364509"/>
              <a:gd name="connsiteX74" fmla="*/ 1844327 w 1985964"/>
              <a:gd name="connsiteY74" fmla="*/ 657949 h 2364509"/>
              <a:gd name="connsiteX75" fmla="*/ 1848702 w 1985964"/>
              <a:gd name="connsiteY75" fmla="*/ 679620 h 2364509"/>
              <a:gd name="connsiteX76" fmla="*/ 1914526 w 1985964"/>
              <a:gd name="connsiteY76" fmla="*/ 723251 h 2364509"/>
              <a:gd name="connsiteX77" fmla="*/ 1980350 w 1985964"/>
              <a:gd name="connsiteY77" fmla="*/ 679620 h 2364509"/>
              <a:gd name="connsiteX78" fmla="*/ 1984725 w 1985964"/>
              <a:gd name="connsiteY78" fmla="*/ 657949 h 2364509"/>
              <a:gd name="connsiteX79" fmla="*/ 1985819 w 1985964"/>
              <a:gd name="connsiteY79" fmla="*/ 657949 h 2364509"/>
              <a:gd name="connsiteX80" fmla="*/ 1985819 w 1985964"/>
              <a:gd name="connsiteY80" fmla="*/ 652531 h 2364509"/>
              <a:gd name="connsiteX81" fmla="*/ 1985964 w 1985964"/>
              <a:gd name="connsiteY81" fmla="*/ 651813 h 2364509"/>
              <a:gd name="connsiteX82" fmla="*/ 1985964 w 1985964"/>
              <a:gd name="connsiteY82" fmla="*/ 320606 h 2364509"/>
              <a:gd name="connsiteX83" fmla="*/ 1979095 w 1985964"/>
              <a:gd name="connsiteY83" fmla="*/ 264273 h 2364509"/>
              <a:gd name="connsiteX84" fmla="*/ 1962862 w 1985964"/>
              <a:gd name="connsiteY84" fmla="*/ 209616 h 2364509"/>
              <a:gd name="connsiteX85" fmla="*/ 1960902 w 1985964"/>
              <a:gd name="connsiteY85" fmla="*/ 205670 h 2364509"/>
              <a:gd name="connsiteX86" fmla="*/ 1959808 w 1985964"/>
              <a:gd name="connsiteY86" fmla="*/ 202145 h 2364509"/>
              <a:gd name="connsiteX87" fmla="*/ 1952102 w 1985964"/>
              <a:gd name="connsiteY87" fmla="*/ 187947 h 2364509"/>
              <a:gd name="connsiteX88" fmla="*/ 1937903 w 1985964"/>
              <a:gd name="connsiteY88" fmla="*/ 159353 h 2364509"/>
              <a:gd name="connsiteX89" fmla="*/ 1932732 w 1985964"/>
              <a:gd name="connsiteY89" fmla="*/ 152262 h 2364509"/>
              <a:gd name="connsiteX90" fmla="*/ 1929292 w 1985964"/>
              <a:gd name="connsiteY90" fmla="*/ 145924 h 2364509"/>
              <a:gd name="connsiteX91" fmla="*/ 1919138 w 1985964"/>
              <a:gd name="connsiteY91" fmla="*/ 133617 h 2364509"/>
              <a:gd name="connsiteX92" fmla="*/ 1905110 w 1985964"/>
              <a:gd name="connsiteY92" fmla="*/ 114377 h 2364509"/>
              <a:gd name="connsiteX93" fmla="*/ 1895612 w 1985964"/>
              <a:gd name="connsiteY93" fmla="*/ 105103 h 2364509"/>
              <a:gd name="connsiteX94" fmla="*/ 1888877 w 1985964"/>
              <a:gd name="connsiteY94" fmla="*/ 96941 h 2364509"/>
              <a:gd name="connsiteX95" fmla="*/ 1878393 w 1985964"/>
              <a:gd name="connsiteY95" fmla="*/ 88290 h 2364509"/>
              <a:gd name="connsiteX96" fmla="*/ 1865375 w 1985964"/>
              <a:gd name="connsiteY96" fmla="*/ 75579 h 2364509"/>
              <a:gd name="connsiteX97" fmla="*/ 1857537 w 1985964"/>
              <a:gd name="connsiteY97" fmla="*/ 71082 h 2364509"/>
              <a:gd name="connsiteX98" fmla="*/ 1839894 w 1985964"/>
              <a:gd name="connsiteY98" fmla="*/ 56526 h 2364509"/>
              <a:gd name="connsiteX99" fmla="*/ 1783673 w 1985964"/>
              <a:gd name="connsiteY99" fmla="*/ 26010 h 2364509"/>
              <a:gd name="connsiteX100" fmla="*/ 1773433 w 1985964"/>
              <a:gd name="connsiteY100" fmla="*/ 22831 h 2364509"/>
              <a:gd name="connsiteX101" fmla="*/ 1768644 w 1985964"/>
              <a:gd name="connsiteY101" fmla="*/ 20084 h 2364509"/>
              <a:gd name="connsiteX102" fmla="*/ 1737353 w 1985964"/>
              <a:gd name="connsiteY102" fmla="*/ 11631 h 2364509"/>
              <a:gd name="connsiteX103" fmla="*/ 1721545 w 1985964"/>
              <a:gd name="connsiteY103" fmla="*/ 6724 h 2364509"/>
              <a:gd name="connsiteX104" fmla="*/ 1717783 w 1985964"/>
              <a:gd name="connsiteY104" fmla="*/ 6345 h 2364509"/>
              <a:gd name="connsiteX105" fmla="*/ 1713431 w 1985964"/>
              <a:gd name="connsiteY105" fmla="*/ 5170 h 2364509"/>
              <a:gd name="connsiteX106" fmla="*/ 1654843 w 1985964"/>
              <a:gd name="connsiteY106" fmla="*/ 0 h 2364509"/>
              <a:gd name="connsiteX0" fmla="*/ 1654843 w 1985964"/>
              <a:gd name="connsiteY0" fmla="*/ 0 h 2364509"/>
              <a:gd name="connsiteX1" fmla="*/ 1654842 w 1985964"/>
              <a:gd name="connsiteY1" fmla="*/ 0 h 2364509"/>
              <a:gd name="connsiteX2" fmla="*/ 330977 w 1985964"/>
              <a:gd name="connsiteY2" fmla="*/ 0 h 2364509"/>
              <a:gd name="connsiteX3" fmla="*/ 330976 w 1985964"/>
              <a:gd name="connsiteY3" fmla="*/ 0 h 2364509"/>
              <a:gd name="connsiteX4" fmla="*/ 0 w 1985964"/>
              <a:gd name="connsiteY4" fmla="*/ 330976 h 2364509"/>
              <a:gd name="connsiteX5" fmla="*/ 0 w 1985964"/>
              <a:gd name="connsiteY5" fmla="*/ 2033533 h 2364509"/>
              <a:gd name="connsiteX6" fmla="*/ 330976 w 1985964"/>
              <a:gd name="connsiteY6" fmla="*/ 2364509 h 2364509"/>
              <a:gd name="connsiteX7" fmla="*/ 330977 w 1985964"/>
              <a:gd name="connsiteY7" fmla="*/ 2364509 h 2364509"/>
              <a:gd name="connsiteX8" fmla="*/ 1654842 w 1985964"/>
              <a:gd name="connsiteY8" fmla="*/ 2364509 h 2364509"/>
              <a:gd name="connsiteX9" fmla="*/ 1654843 w 1985964"/>
              <a:gd name="connsiteY9" fmla="*/ 2364509 h 2364509"/>
              <a:gd name="connsiteX10" fmla="*/ 1654850 w 1985964"/>
              <a:gd name="connsiteY10" fmla="*/ 2364508 h 2364509"/>
              <a:gd name="connsiteX11" fmla="*/ 1713430 w 1985964"/>
              <a:gd name="connsiteY11" fmla="*/ 2359339 h 2364509"/>
              <a:gd name="connsiteX12" fmla="*/ 1717781 w 1985964"/>
              <a:gd name="connsiteY12" fmla="*/ 2358164 h 2364509"/>
              <a:gd name="connsiteX13" fmla="*/ 1721546 w 1985964"/>
              <a:gd name="connsiteY13" fmla="*/ 2357784 h 2364509"/>
              <a:gd name="connsiteX14" fmla="*/ 1737367 w 1985964"/>
              <a:gd name="connsiteY14" fmla="*/ 2352873 h 2364509"/>
              <a:gd name="connsiteX15" fmla="*/ 1768643 w 1985964"/>
              <a:gd name="connsiteY15" fmla="*/ 2344425 h 2364509"/>
              <a:gd name="connsiteX16" fmla="*/ 1773429 w 1985964"/>
              <a:gd name="connsiteY16" fmla="*/ 2341679 h 2364509"/>
              <a:gd name="connsiteX17" fmla="*/ 1783674 w 1985964"/>
              <a:gd name="connsiteY17" fmla="*/ 2338499 h 2364509"/>
              <a:gd name="connsiteX18" fmla="*/ 1839895 w 1985964"/>
              <a:gd name="connsiteY18" fmla="*/ 2307983 h 2364509"/>
              <a:gd name="connsiteX19" fmla="*/ 1857542 w 1985964"/>
              <a:gd name="connsiteY19" fmla="*/ 2293423 h 2364509"/>
              <a:gd name="connsiteX20" fmla="*/ 1865374 w 1985964"/>
              <a:gd name="connsiteY20" fmla="*/ 2288930 h 2364509"/>
              <a:gd name="connsiteX21" fmla="*/ 1878381 w 1985964"/>
              <a:gd name="connsiteY21" fmla="*/ 2276229 h 2364509"/>
              <a:gd name="connsiteX22" fmla="*/ 1888878 w 1985964"/>
              <a:gd name="connsiteY22" fmla="*/ 2267568 h 2364509"/>
              <a:gd name="connsiteX23" fmla="*/ 1895621 w 1985964"/>
              <a:gd name="connsiteY23" fmla="*/ 2259396 h 2364509"/>
              <a:gd name="connsiteX24" fmla="*/ 1905109 w 1985964"/>
              <a:gd name="connsiteY24" fmla="*/ 2250132 h 2364509"/>
              <a:gd name="connsiteX25" fmla="*/ 1919122 w 1985964"/>
              <a:gd name="connsiteY25" fmla="*/ 2230912 h 2364509"/>
              <a:gd name="connsiteX26" fmla="*/ 1929293 w 1985964"/>
              <a:gd name="connsiteY26" fmla="*/ 2218585 h 2364509"/>
              <a:gd name="connsiteX27" fmla="*/ 1932739 w 1985964"/>
              <a:gd name="connsiteY27" fmla="*/ 2212236 h 2364509"/>
              <a:gd name="connsiteX28" fmla="*/ 1937902 w 1985964"/>
              <a:gd name="connsiteY28" fmla="*/ 2205156 h 2364509"/>
              <a:gd name="connsiteX29" fmla="*/ 1952079 w 1985964"/>
              <a:gd name="connsiteY29" fmla="*/ 2176606 h 2364509"/>
              <a:gd name="connsiteX30" fmla="*/ 1959809 w 1985964"/>
              <a:gd name="connsiteY30" fmla="*/ 2162364 h 2364509"/>
              <a:gd name="connsiteX31" fmla="*/ 1960907 w 1985964"/>
              <a:gd name="connsiteY31" fmla="*/ 2158828 h 2364509"/>
              <a:gd name="connsiteX32" fmla="*/ 1962861 w 1985964"/>
              <a:gd name="connsiteY32" fmla="*/ 2154893 h 2364509"/>
              <a:gd name="connsiteX33" fmla="*/ 1979076 w 1985964"/>
              <a:gd name="connsiteY33" fmla="*/ 2100297 h 2364509"/>
              <a:gd name="connsiteX34" fmla="*/ 1979095 w 1985964"/>
              <a:gd name="connsiteY34" fmla="*/ 2100236 h 2364509"/>
              <a:gd name="connsiteX35" fmla="*/ 1979098 w 1985964"/>
              <a:gd name="connsiteY35" fmla="*/ 2100200 h 2364509"/>
              <a:gd name="connsiteX36" fmla="*/ 1985963 w 1985964"/>
              <a:gd name="connsiteY36" fmla="*/ 2043903 h 2364509"/>
              <a:gd name="connsiteX37" fmla="*/ 1985963 w 1985964"/>
              <a:gd name="connsiteY37" fmla="*/ 1725393 h 2364509"/>
              <a:gd name="connsiteX38" fmla="*/ 1985964 w 1985964"/>
              <a:gd name="connsiteY38" fmla="*/ 1725393 h 2364509"/>
              <a:gd name="connsiteX39" fmla="*/ 1985964 w 1985964"/>
              <a:gd name="connsiteY39" fmla="*/ 1401883 h 2364509"/>
              <a:gd name="connsiteX40" fmla="*/ 1985819 w 1985964"/>
              <a:gd name="connsiteY40" fmla="*/ 1401165 h 2364509"/>
              <a:gd name="connsiteX41" fmla="*/ 1985819 w 1985964"/>
              <a:gd name="connsiteY41" fmla="*/ 1395747 h 2364509"/>
              <a:gd name="connsiteX42" fmla="*/ 1984725 w 1985964"/>
              <a:gd name="connsiteY42" fmla="*/ 1395747 h 2364509"/>
              <a:gd name="connsiteX43" fmla="*/ 1980350 w 1985964"/>
              <a:gd name="connsiteY43" fmla="*/ 1374076 h 2364509"/>
              <a:gd name="connsiteX44" fmla="*/ 1914526 w 1985964"/>
              <a:gd name="connsiteY44" fmla="*/ 1330445 h 2364509"/>
              <a:gd name="connsiteX45" fmla="*/ 1848702 w 1985964"/>
              <a:gd name="connsiteY45" fmla="*/ 1374076 h 2364509"/>
              <a:gd name="connsiteX46" fmla="*/ 1844327 w 1985964"/>
              <a:gd name="connsiteY46" fmla="*/ 1395747 h 2364509"/>
              <a:gd name="connsiteX47" fmla="*/ 1842312 w 1985964"/>
              <a:gd name="connsiteY47" fmla="*/ 1395747 h 2364509"/>
              <a:gd name="connsiteX48" fmla="*/ 1842312 w 1985964"/>
              <a:gd name="connsiteY48" fmla="*/ 1673582 h 2364509"/>
              <a:gd name="connsiteX49" fmla="*/ 1838061 w 1985964"/>
              <a:gd name="connsiteY49" fmla="*/ 1715751 h 2364509"/>
              <a:gd name="connsiteX50" fmla="*/ 1838059 w 1985964"/>
              <a:gd name="connsiteY50" fmla="*/ 1715757 h 2364509"/>
              <a:gd name="connsiteX51" fmla="*/ 1842311 w 1985964"/>
              <a:gd name="connsiteY51" fmla="*/ 1984395 h 2364509"/>
              <a:gd name="connsiteX52" fmla="*/ 1838060 w 1985964"/>
              <a:gd name="connsiteY52" fmla="*/ 2026564 h 2364509"/>
              <a:gd name="connsiteX53" fmla="*/ 1838058 w 1985964"/>
              <a:gd name="connsiteY53" fmla="*/ 2026570 h 2364509"/>
              <a:gd name="connsiteX54" fmla="*/ 1818140 w 1985964"/>
              <a:gd name="connsiteY54" fmla="*/ 2077302 h 2364509"/>
              <a:gd name="connsiteX55" fmla="*/ 1792175 w 1985964"/>
              <a:gd name="connsiteY55" fmla="*/ 2115814 h 2364509"/>
              <a:gd name="connsiteX56" fmla="*/ 1773416 w 1985964"/>
              <a:gd name="connsiteY56" fmla="*/ 2137481 h 2364509"/>
              <a:gd name="connsiteX57" fmla="*/ 1731490 w 1985964"/>
              <a:gd name="connsiteY57" fmla="*/ 2165749 h 2364509"/>
              <a:gd name="connsiteX58" fmla="*/ 1709927 w 1985964"/>
              <a:gd name="connsiteY58" fmla="*/ 2178120 h 2364509"/>
              <a:gd name="connsiteX59" fmla="*/ 1633141 w 1985964"/>
              <a:gd name="connsiteY59" fmla="*/ 2193622 h 2364509"/>
              <a:gd name="connsiteX60" fmla="*/ 1633070 w 1985964"/>
              <a:gd name="connsiteY60" fmla="*/ 2193635 h 2364509"/>
              <a:gd name="connsiteX61" fmla="*/ 352749 w 1985964"/>
              <a:gd name="connsiteY61" fmla="*/ 2193635 h 2364509"/>
              <a:gd name="connsiteX62" fmla="*/ 143507 w 1985964"/>
              <a:gd name="connsiteY62" fmla="*/ 1984393 h 2364509"/>
              <a:gd name="connsiteX63" fmla="*/ 143507 w 1985964"/>
              <a:gd name="connsiteY63" fmla="*/ 380114 h 2364509"/>
              <a:gd name="connsiteX64" fmla="*/ 147758 w 1985964"/>
              <a:gd name="connsiteY64" fmla="*/ 337945 h 2364509"/>
              <a:gd name="connsiteX65" fmla="*/ 159950 w 1985964"/>
              <a:gd name="connsiteY65" fmla="*/ 298669 h 2364509"/>
              <a:gd name="connsiteX66" fmla="*/ 204792 w 1985964"/>
              <a:gd name="connsiteY66" fmla="*/ 232160 h 2364509"/>
              <a:gd name="connsiteX67" fmla="*/ 352748 w 1985964"/>
              <a:gd name="connsiteY67" fmla="*/ 170874 h 2364509"/>
              <a:gd name="connsiteX68" fmla="*/ 1633069 w 1985964"/>
              <a:gd name="connsiteY68" fmla="*/ 170874 h 2364509"/>
              <a:gd name="connsiteX69" fmla="*/ 1842311 w 1985964"/>
              <a:gd name="connsiteY69" fmla="*/ 380116 h 2364509"/>
              <a:gd name="connsiteX70" fmla="*/ 1842311 w 1985964"/>
              <a:gd name="connsiteY70" fmla="*/ 390533 h 2364509"/>
              <a:gd name="connsiteX71" fmla="*/ 1842312 w 1985964"/>
              <a:gd name="connsiteY71" fmla="*/ 390533 h 2364509"/>
              <a:gd name="connsiteX72" fmla="*/ 1842312 w 1985964"/>
              <a:gd name="connsiteY72" fmla="*/ 657949 h 2364509"/>
              <a:gd name="connsiteX73" fmla="*/ 1844327 w 1985964"/>
              <a:gd name="connsiteY73" fmla="*/ 657949 h 2364509"/>
              <a:gd name="connsiteX74" fmla="*/ 1848702 w 1985964"/>
              <a:gd name="connsiteY74" fmla="*/ 679620 h 2364509"/>
              <a:gd name="connsiteX75" fmla="*/ 1914526 w 1985964"/>
              <a:gd name="connsiteY75" fmla="*/ 723251 h 2364509"/>
              <a:gd name="connsiteX76" fmla="*/ 1980350 w 1985964"/>
              <a:gd name="connsiteY76" fmla="*/ 679620 h 2364509"/>
              <a:gd name="connsiteX77" fmla="*/ 1984725 w 1985964"/>
              <a:gd name="connsiteY77" fmla="*/ 657949 h 2364509"/>
              <a:gd name="connsiteX78" fmla="*/ 1985819 w 1985964"/>
              <a:gd name="connsiteY78" fmla="*/ 657949 h 2364509"/>
              <a:gd name="connsiteX79" fmla="*/ 1985819 w 1985964"/>
              <a:gd name="connsiteY79" fmla="*/ 652531 h 2364509"/>
              <a:gd name="connsiteX80" fmla="*/ 1985964 w 1985964"/>
              <a:gd name="connsiteY80" fmla="*/ 651813 h 2364509"/>
              <a:gd name="connsiteX81" fmla="*/ 1985964 w 1985964"/>
              <a:gd name="connsiteY81" fmla="*/ 320606 h 2364509"/>
              <a:gd name="connsiteX82" fmla="*/ 1979095 w 1985964"/>
              <a:gd name="connsiteY82" fmla="*/ 264273 h 2364509"/>
              <a:gd name="connsiteX83" fmla="*/ 1962862 w 1985964"/>
              <a:gd name="connsiteY83" fmla="*/ 209616 h 2364509"/>
              <a:gd name="connsiteX84" fmla="*/ 1960902 w 1985964"/>
              <a:gd name="connsiteY84" fmla="*/ 205670 h 2364509"/>
              <a:gd name="connsiteX85" fmla="*/ 1959808 w 1985964"/>
              <a:gd name="connsiteY85" fmla="*/ 202145 h 2364509"/>
              <a:gd name="connsiteX86" fmla="*/ 1952102 w 1985964"/>
              <a:gd name="connsiteY86" fmla="*/ 187947 h 2364509"/>
              <a:gd name="connsiteX87" fmla="*/ 1937903 w 1985964"/>
              <a:gd name="connsiteY87" fmla="*/ 159353 h 2364509"/>
              <a:gd name="connsiteX88" fmla="*/ 1932732 w 1985964"/>
              <a:gd name="connsiteY88" fmla="*/ 152262 h 2364509"/>
              <a:gd name="connsiteX89" fmla="*/ 1929292 w 1985964"/>
              <a:gd name="connsiteY89" fmla="*/ 145924 h 2364509"/>
              <a:gd name="connsiteX90" fmla="*/ 1919138 w 1985964"/>
              <a:gd name="connsiteY90" fmla="*/ 133617 h 2364509"/>
              <a:gd name="connsiteX91" fmla="*/ 1905110 w 1985964"/>
              <a:gd name="connsiteY91" fmla="*/ 114377 h 2364509"/>
              <a:gd name="connsiteX92" fmla="*/ 1895612 w 1985964"/>
              <a:gd name="connsiteY92" fmla="*/ 105103 h 2364509"/>
              <a:gd name="connsiteX93" fmla="*/ 1888877 w 1985964"/>
              <a:gd name="connsiteY93" fmla="*/ 96941 h 2364509"/>
              <a:gd name="connsiteX94" fmla="*/ 1878393 w 1985964"/>
              <a:gd name="connsiteY94" fmla="*/ 88290 h 2364509"/>
              <a:gd name="connsiteX95" fmla="*/ 1865375 w 1985964"/>
              <a:gd name="connsiteY95" fmla="*/ 75579 h 2364509"/>
              <a:gd name="connsiteX96" fmla="*/ 1857537 w 1985964"/>
              <a:gd name="connsiteY96" fmla="*/ 71082 h 2364509"/>
              <a:gd name="connsiteX97" fmla="*/ 1839894 w 1985964"/>
              <a:gd name="connsiteY97" fmla="*/ 56526 h 2364509"/>
              <a:gd name="connsiteX98" fmla="*/ 1783673 w 1985964"/>
              <a:gd name="connsiteY98" fmla="*/ 26010 h 2364509"/>
              <a:gd name="connsiteX99" fmla="*/ 1773433 w 1985964"/>
              <a:gd name="connsiteY99" fmla="*/ 22831 h 2364509"/>
              <a:gd name="connsiteX100" fmla="*/ 1768644 w 1985964"/>
              <a:gd name="connsiteY100" fmla="*/ 20084 h 2364509"/>
              <a:gd name="connsiteX101" fmla="*/ 1737353 w 1985964"/>
              <a:gd name="connsiteY101" fmla="*/ 11631 h 2364509"/>
              <a:gd name="connsiteX102" fmla="*/ 1721545 w 1985964"/>
              <a:gd name="connsiteY102" fmla="*/ 6724 h 2364509"/>
              <a:gd name="connsiteX103" fmla="*/ 1717783 w 1985964"/>
              <a:gd name="connsiteY103" fmla="*/ 6345 h 2364509"/>
              <a:gd name="connsiteX104" fmla="*/ 1713431 w 1985964"/>
              <a:gd name="connsiteY104" fmla="*/ 5170 h 2364509"/>
              <a:gd name="connsiteX105" fmla="*/ 1654843 w 1985964"/>
              <a:gd name="connsiteY105" fmla="*/ 0 h 2364509"/>
              <a:gd name="connsiteX0" fmla="*/ 1654843 w 1985964"/>
              <a:gd name="connsiteY0" fmla="*/ 0 h 2364509"/>
              <a:gd name="connsiteX1" fmla="*/ 1654842 w 1985964"/>
              <a:gd name="connsiteY1" fmla="*/ 0 h 2364509"/>
              <a:gd name="connsiteX2" fmla="*/ 330977 w 1985964"/>
              <a:gd name="connsiteY2" fmla="*/ 0 h 2364509"/>
              <a:gd name="connsiteX3" fmla="*/ 330976 w 1985964"/>
              <a:gd name="connsiteY3" fmla="*/ 0 h 2364509"/>
              <a:gd name="connsiteX4" fmla="*/ 0 w 1985964"/>
              <a:gd name="connsiteY4" fmla="*/ 330976 h 2364509"/>
              <a:gd name="connsiteX5" fmla="*/ 0 w 1985964"/>
              <a:gd name="connsiteY5" fmla="*/ 2033533 h 2364509"/>
              <a:gd name="connsiteX6" fmla="*/ 330976 w 1985964"/>
              <a:gd name="connsiteY6" fmla="*/ 2364509 h 2364509"/>
              <a:gd name="connsiteX7" fmla="*/ 330977 w 1985964"/>
              <a:gd name="connsiteY7" fmla="*/ 2364509 h 2364509"/>
              <a:gd name="connsiteX8" fmla="*/ 1654842 w 1985964"/>
              <a:gd name="connsiteY8" fmla="*/ 2364509 h 2364509"/>
              <a:gd name="connsiteX9" fmla="*/ 1654843 w 1985964"/>
              <a:gd name="connsiteY9" fmla="*/ 2364509 h 2364509"/>
              <a:gd name="connsiteX10" fmla="*/ 1654850 w 1985964"/>
              <a:gd name="connsiteY10" fmla="*/ 2364508 h 2364509"/>
              <a:gd name="connsiteX11" fmla="*/ 1713430 w 1985964"/>
              <a:gd name="connsiteY11" fmla="*/ 2359339 h 2364509"/>
              <a:gd name="connsiteX12" fmla="*/ 1717781 w 1985964"/>
              <a:gd name="connsiteY12" fmla="*/ 2358164 h 2364509"/>
              <a:gd name="connsiteX13" fmla="*/ 1721546 w 1985964"/>
              <a:gd name="connsiteY13" fmla="*/ 2357784 h 2364509"/>
              <a:gd name="connsiteX14" fmla="*/ 1737367 w 1985964"/>
              <a:gd name="connsiteY14" fmla="*/ 2352873 h 2364509"/>
              <a:gd name="connsiteX15" fmla="*/ 1768643 w 1985964"/>
              <a:gd name="connsiteY15" fmla="*/ 2344425 h 2364509"/>
              <a:gd name="connsiteX16" fmla="*/ 1773429 w 1985964"/>
              <a:gd name="connsiteY16" fmla="*/ 2341679 h 2364509"/>
              <a:gd name="connsiteX17" fmla="*/ 1783674 w 1985964"/>
              <a:gd name="connsiteY17" fmla="*/ 2338499 h 2364509"/>
              <a:gd name="connsiteX18" fmla="*/ 1839895 w 1985964"/>
              <a:gd name="connsiteY18" fmla="*/ 2307983 h 2364509"/>
              <a:gd name="connsiteX19" fmla="*/ 1857542 w 1985964"/>
              <a:gd name="connsiteY19" fmla="*/ 2293423 h 2364509"/>
              <a:gd name="connsiteX20" fmla="*/ 1865374 w 1985964"/>
              <a:gd name="connsiteY20" fmla="*/ 2288930 h 2364509"/>
              <a:gd name="connsiteX21" fmla="*/ 1878381 w 1985964"/>
              <a:gd name="connsiteY21" fmla="*/ 2276229 h 2364509"/>
              <a:gd name="connsiteX22" fmla="*/ 1888878 w 1985964"/>
              <a:gd name="connsiteY22" fmla="*/ 2267568 h 2364509"/>
              <a:gd name="connsiteX23" fmla="*/ 1895621 w 1985964"/>
              <a:gd name="connsiteY23" fmla="*/ 2259396 h 2364509"/>
              <a:gd name="connsiteX24" fmla="*/ 1905109 w 1985964"/>
              <a:gd name="connsiteY24" fmla="*/ 2250132 h 2364509"/>
              <a:gd name="connsiteX25" fmla="*/ 1919122 w 1985964"/>
              <a:gd name="connsiteY25" fmla="*/ 2230912 h 2364509"/>
              <a:gd name="connsiteX26" fmla="*/ 1929293 w 1985964"/>
              <a:gd name="connsiteY26" fmla="*/ 2218585 h 2364509"/>
              <a:gd name="connsiteX27" fmla="*/ 1932739 w 1985964"/>
              <a:gd name="connsiteY27" fmla="*/ 2212236 h 2364509"/>
              <a:gd name="connsiteX28" fmla="*/ 1937902 w 1985964"/>
              <a:gd name="connsiteY28" fmla="*/ 2205156 h 2364509"/>
              <a:gd name="connsiteX29" fmla="*/ 1952079 w 1985964"/>
              <a:gd name="connsiteY29" fmla="*/ 2176606 h 2364509"/>
              <a:gd name="connsiteX30" fmla="*/ 1959809 w 1985964"/>
              <a:gd name="connsiteY30" fmla="*/ 2162364 h 2364509"/>
              <a:gd name="connsiteX31" fmla="*/ 1960907 w 1985964"/>
              <a:gd name="connsiteY31" fmla="*/ 2158828 h 2364509"/>
              <a:gd name="connsiteX32" fmla="*/ 1962861 w 1985964"/>
              <a:gd name="connsiteY32" fmla="*/ 2154893 h 2364509"/>
              <a:gd name="connsiteX33" fmla="*/ 1979076 w 1985964"/>
              <a:gd name="connsiteY33" fmla="*/ 2100297 h 2364509"/>
              <a:gd name="connsiteX34" fmla="*/ 1979095 w 1985964"/>
              <a:gd name="connsiteY34" fmla="*/ 2100236 h 2364509"/>
              <a:gd name="connsiteX35" fmla="*/ 1979098 w 1985964"/>
              <a:gd name="connsiteY35" fmla="*/ 2100200 h 2364509"/>
              <a:gd name="connsiteX36" fmla="*/ 1985963 w 1985964"/>
              <a:gd name="connsiteY36" fmla="*/ 2043903 h 2364509"/>
              <a:gd name="connsiteX37" fmla="*/ 1985963 w 1985964"/>
              <a:gd name="connsiteY37" fmla="*/ 1725393 h 2364509"/>
              <a:gd name="connsiteX38" fmla="*/ 1985964 w 1985964"/>
              <a:gd name="connsiteY38" fmla="*/ 1725393 h 2364509"/>
              <a:gd name="connsiteX39" fmla="*/ 1985964 w 1985964"/>
              <a:gd name="connsiteY39" fmla="*/ 1401883 h 2364509"/>
              <a:gd name="connsiteX40" fmla="*/ 1985819 w 1985964"/>
              <a:gd name="connsiteY40" fmla="*/ 1401165 h 2364509"/>
              <a:gd name="connsiteX41" fmla="*/ 1985819 w 1985964"/>
              <a:gd name="connsiteY41" fmla="*/ 1395747 h 2364509"/>
              <a:gd name="connsiteX42" fmla="*/ 1984725 w 1985964"/>
              <a:gd name="connsiteY42" fmla="*/ 1395747 h 2364509"/>
              <a:gd name="connsiteX43" fmla="*/ 1980350 w 1985964"/>
              <a:gd name="connsiteY43" fmla="*/ 1374076 h 2364509"/>
              <a:gd name="connsiteX44" fmla="*/ 1914526 w 1985964"/>
              <a:gd name="connsiteY44" fmla="*/ 1330445 h 2364509"/>
              <a:gd name="connsiteX45" fmla="*/ 1848702 w 1985964"/>
              <a:gd name="connsiteY45" fmla="*/ 1374076 h 2364509"/>
              <a:gd name="connsiteX46" fmla="*/ 1844327 w 1985964"/>
              <a:gd name="connsiteY46" fmla="*/ 1395747 h 2364509"/>
              <a:gd name="connsiteX47" fmla="*/ 1842312 w 1985964"/>
              <a:gd name="connsiteY47" fmla="*/ 1395747 h 2364509"/>
              <a:gd name="connsiteX48" fmla="*/ 1842312 w 1985964"/>
              <a:gd name="connsiteY48" fmla="*/ 1673582 h 2364509"/>
              <a:gd name="connsiteX49" fmla="*/ 1838061 w 1985964"/>
              <a:gd name="connsiteY49" fmla="*/ 1715751 h 2364509"/>
              <a:gd name="connsiteX50" fmla="*/ 1842311 w 1985964"/>
              <a:gd name="connsiteY50" fmla="*/ 1984395 h 2364509"/>
              <a:gd name="connsiteX51" fmla="*/ 1838060 w 1985964"/>
              <a:gd name="connsiteY51" fmla="*/ 2026564 h 2364509"/>
              <a:gd name="connsiteX52" fmla="*/ 1838058 w 1985964"/>
              <a:gd name="connsiteY52" fmla="*/ 2026570 h 2364509"/>
              <a:gd name="connsiteX53" fmla="*/ 1818140 w 1985964"/>
              <a:gd name="connsiteY53" fmla="*/ 2077302 h 2364509"/>
              <a:gd name="connsiteX54" fmla="*/ 1792175 w 1985964"/>
              <a:gd name="connsiteY54" fmla="*/ 2115814 h 2364509"/>
              <a:gd name="connsiteX55" fmla="*/ 1773416 w 1985964"/>
              <a:gd name="connsiteY55" fmla="*/ 2137481 h 2364509"/>
              <a:gd name="connsiteX56" fmla="*/ 1731490 w 1985964"/>
              <a:gd name="connsiteY56" fmla="*/ 2165749 h 2364509"/>
              <a:gd name="connsiteX57" fmla="*/ 1709927 w 1985964"/>
              <a:gd name="connsiteY57" fmla="*/ 2178120 h 2364509"/>
              <a:gd name="connsiteX58" fmla="*/ 1633141 w 1985964"/>
              <a:gd name="connsiteY58" fmla="*/ 2193622 h 2364509"/>
              <a:gd name="connsiteX59" fmla="*/ 1633070 w 1985964"/>
              <a:gd name="connsiteY59" fmla="*/ 2193635 h 2364509"/>
              <a:gd name="connsiteX60" fmla="*/ 352749 w 1985964"/>
              <a:gd name="connsiteY60" fmla="*/ 2193635 h 2364509"/>
              <a:gd name="connsiteX61" fmla="*/ 143507 w 1985964"/>
              <a:gd name="connsiteY61" fmla="*/ 1984393 h 2364509"/>
              <a:gd name="connsiteX62" fmla="*/ 143507 w 1985964"/>
              <a:gd name="connsiteY62" fmla="*/ 380114 h 2364509"/>
              <a:gd name="connsiteX63" fmla="*/ 147758 w 1985964"/>
              <a:gd name="connsiteY63" fmla="*/ 337945 h 2364509"/>
              <a:gd name="connsiteX64" fmla="*/ 159950 w 1985964"/>
              <a:gd name="connsiteY64" fmla="*/ 298669 h 2364509"/>
              <a:gd name="connsiteX65" fmla="*/ 204792 w 1985964"/>
              <a:gd name="connsiteY65" fmla="*/ 232160 h 2364509"/>
              <a:gd name="connsiteX66" fmla="*/ 352748 w 1985964"/>
              <a:gd name="connsiteY66" fmla="*/ 170874 h 2364509"/>
              <a:gd name="connsiteX67" fmla="*/ 1633069 w 1985964"/>
              <a:gd name="connsiteY67" fmla="*/ 170874 h 2364509"/>
              <a:gd name="connsiteX68" fmla="*/ 1842311 w 1985964"/>
              <a:gd name="connsiteY68" fmla="*/ 380116 h 2364509"/>
              <a:gd name="connsiteX69" fmla="*/ 1842311 w 1985964"/>
              <a:gd name="connsiteY69" fmla="*/ 390533 h 2364509"/>
              <a:gd name="connsiteX70" fmla="*/ 1842312 w 1985964"/>
              <a:gd name="connsiteY70" fmla="*/ 390533 h 2364509"/>
              <a:gd name="connsiteX71" fmla="*/ 1842312 w 1985964"/>
              <a:gd name="connsiteY71" fmla="*/ 657949 h 2364509"/>
              <a:gd name="connsiteX72" fmla="*/ 1844327 w 1985964"/>
              <a:gd name="connsiteY72" fmla="*/ 657949 h 2364509"/>
              <a:gd name="connsiteX73" fmla="*/ 1848702 w 1985964"/>
              <a:gd name="connsiteY73" fmla="*/ 679620 h 2364509"/>
              <a:gd name="connsiteX74" fmla="*/ 1914526 w 1985964"/>
              <a:gd name="connsiteY74" fmla="*/ 723251 h 2364509"/>
              <a:gd name="connsiteX75" fmla="*/ 1980350 w 1985964"/>
              <a:gd name="connsiteY75" fmla="*/ 679620 h 2364509"/>
              <a:gd name="connsiteX76" fmla="*/ 1984725 w 1985964"/>
              <a:gd name="connsiteY76" fmla="*/ 657949 h 2364509"/>
              <a:gd name="connsiteX77" fmla="*/ 1985819 w 1985964"/>
              <a:gd name="connsiteY77" fmla="*/ 657949 h 2364509"/>
              <a:gd name="connsiteX78" fmla="*/ 1985819 w 1985964"/>
              <a:gd name="connsiteY78" fmla="*/ 652531 h 2364509"/>
              <a:gd name="connsiteX79" fmla="*/ 1985964 w 1985964"/>
              <a:gd name="connsiteY79" fmla="*/ 651813 h 2364509"/>
              <a:gd name="connsiteX80" fmla="*/ 1985964 w 1985964"/>
              <a:gd name="connsiteY80" fmla="*/ 320606 h 2364509"/>
              <a:gd name="connsiteX81" fmla="*/ 1979095 w 1985964"/>
              <a:gd name="connsiteY81" fmla="*/ 264273 h 2364509"/>
              <a:gd name="connsiteX82" fmla="*/ 1962862 w 1985964"/>
              <a:gd name="connsiteY82" fmla="*/ 209616 h 2364509"/>
              <a:gd name="connsiteX83" fmla="*/ 1960902 w 1985964"/>
              <a:gd name="connsiteY83" fmla="*/ 205670 h 2364509"/>
              <a:gd name="connsiteX84" fmla="*/ 1959808 w 1985964"/>
              <a:gd name="connsiteY84" fmla="*/ 202145 h 2364509"/>
              <a:gd name="connsiteX85" fmla="*/ 1952102 w 1985964"/>
              <a:gd name="connsiteY85" fmla="*/ 187947 h 2364509"/>
              <a:gd name="connsiteX86" fmla="*/ 1937903 w 1985964"/>
              <a:gd name="connsiteY86" fmla="*/ 159353 h 2364509"/>
              <a:gd name="connsiteX87" fmla="*/ 1932732 w 1985964"/>
              <a:gd name="connsiteY87" fmla="*/ 152262 h 2364509"/>
              <a:gd name="connsiteX88" fmla="*/ 1929292 w 1985964"/>
              <a:gd name="connsiteY88" fmla="*/ 145924 h 2364509"/>
              <a:gd name="connsiteX89" fmla="*/ 1919138 w 1985964"/>
              <a:gd name="connsiteY89" fmla="*/ 133617 h 2364509"/>
              <a:gd name="connsiteX90" fmla="*/ 1905110 w 1985964"/>
              <a:gd name="connsiteY90" fmla="*/ 114377 h 2364509"/>
              <a:gd name="connsiteX91" fmla="*/ 1895612 w 1985964"/>
              <a:gd name="connsiteY91" fmla="*/ 105103 h 2364509"/>
              <a:gd name="connsiteX92" fmla="*/ 1888877 w 1985964"/>
              <a:gd name="connsiteY92" fmla="*/ 96941 h 2364509"/>
              <a:gd name="connsiteX93" fmla="*/ 1878393 w 1985964"/>
              <a:gd name="connsiteY93" fmla="*/ 88290 h 2364509"/>
              <a:gd name="connsiteX94" fmla="*/ 1865375 w 1985964"/>
              <a:gd name="connsiteY94" fmla="*/ 75579 h 2364509"/>
              <a:gd name="connsiteX95" fmla="*/ 1857537 w 1985964"/>
              <a:gd name="connsiteY95" fmla="*/ 71082 h 2364509"/>
              <a:gd name="connsiteX96" fmla="*/ 1839894 w 1985964"/>
              <a:gd name="connsiteY96" fmla="*/ 56526 h 2364509"/>
              <a:gd name="connsiteX97" fmla="*/ 1783673 w 1985964"/>
              <a:gd name="connsiteY97" fmla="*/ 26010 h 2364509"/>
              <a:gd name="connsiteX98" fmla="*/ 1773433 w 1985964"/>
              <a:gd name="connsiteY98" fmla="*/ 22831 h 2364509"/>
              <a:gd name="connsiteX99" fmla="*/ 1768644 w 1985964"/>
              <a:gd name="connsiteY99" fmla="*/ 20084 h 2364509"/>
              <a:gd name="connsiteX100" fmla="*/ 1737353 w 1985964"/>
              <a:gd name="connsiteY100" fmla="*/ 11631 h 2364509"/>
              <a:gd name="connsiteX101" fmla="*/ 1721545 w 1985964"/>
              <a:gd name="connsiteY101" fmla="*/ 6724 h 2364509"/>
              <a:gd name="connsiteX102" fmla="*/ 1717783 w 1985964"/>
              <a:gd name="connsiteY102" fmla="*/ 6345 h 2364509"/>
              <a:gd name="connsiteX103" fmla="*/ 1713431 w 1985964"/>
              <a:gd name="connsiteY103" fmla="*/ 5170 h 2364509"/>
              <a:gd name="connsiteX104" fmla="*/ 1654843 w 1985964"/>
              <a:gd name="connsiteY104" fmla="*/ 0 h 2364509"/>
              <a:gd name="connsiteX0" fmla="*/ 1654843 w 1985964"/>
              <a:gd name="connsiteY0" fmla="*/ 0 h 2364509"/>
              <a:gd name="connsiteX1" fmla="*/ 1654842 w 1985964"/>
              <a:gd name="connsiteY1" fmla="*/ 0 h 2364509"/>
              <a:gd name="connsiteX2" fmla="*/ 330977 w 1985964"/>
              <a:gd name="connsiteY2" fmla="*/ 0 h 2364509"/>
              <a:gd name="connsiteX3" fmla="*/ 330976 w 1985964"/>
              <a:gd name="connsiteY3" fmla="*/ 0 h 2364509"/>
              <a:gd name="connsiteX4" fmla="*/ 0 w 1985964"/>
              <a:gd name="connsiteY4" fmla="*/ 330976 h 2364509"/>
              <a:gd name="connsiteX5" fmla="*/ 0 w 1985964"/>
              <a:gd name="connsiteY5" fmla="*/ 2033533 h 2364509"/>
              <a:gd name="connsiteX6" fmla="*/ 330976 w 1985964"/>
              <a:gd name="connsiteY6" fmla="*/ 2364509 h 2364509"/>
              <a:gd name="connsiteX7" fmla="*/ 330977 w 1985964"/>
              <a:gd name="connsiteY7" fmla="*/ 2364509 h 2364509"/>
              <a:gd name="connsiteX8" fmla="*/ 1654842 w 1985964"/>
              <a:gd name="connsiteY8" fmla="*/ 2364509 h 2364509"/>
              <a:gd name="connsiteX9" fmla="*/ 1654843 w 1985964"/>
              <a:gd name="connsiteY9" fmla="*/ 2364509 h 2364509"/>
              <a:gd name="connsiteX10" fmla="*/ 1654850 w 1985964"/>
              <a:gd name="connsiteY10" fmla="*/ 2364508 h 2364509"/>
              <a:gd name="connsiteX11" fmla="*/ 1713430 w 1985964"/>
              <a:gd name="connsiteY11" fmla="*/ 2359339 h 2364509"/>
              <a:gd name="connsiteX12" fmla="*/ 1717781 w 1985964"/>
              <a:gd name="connsiteY12" fmla="*/ 2358164 h 2364509"/>
              <a:gd name="connsiteX13" fmla="*/ 1721546 w 1985964"/>
              <a:gd name="connsiteY13" fmla="*/ 2357784 h 2364509"/>
              <a:gd name="connsiteX14" fmla="*/ 1737367 w 1985964"/>
              <a:gd name="connsiteY14" fmla="*/ 2352873 h 2364509"/>
              <a:gd name="connsiteX15" fmla="*/ 1768643 w 1985964"/>
              <a:gd name="connsiteY15" fmla="*/ 2344425 h 2364509"/>
              <a:gd name="connsiteX16" fmla="*/ 1773429 w 1985964"/>
              <a:gd name="connsiteY16" fmla="*/ 2341679 h 2364509"/>
              <a:gd name="connsiteX17" fmla="*/ 1783674 w 1985964"/>
              <a:gd name="connsiteY17" fmla="*/ 2338499 h 2364509"/>
              <a:gd name="connsiteX18" fmla="*/ 1839895 w 1985964"/>
              <a:gd name="connsiteY18" fmla="*/ 2307983 h 2364509"/>
              <a:gd name="connsiteX19" fmla="*/ 1857542 w 1985964"/>
              <a:gd name="connsiteY19" fmla="*/ 2293423 h 2364509"/>
              <a:gd name="connsiteX20" fmla="*/ 1865374 w 1985964"/>
              <a:gd name="connsiteY20" fmla="*/ 2288930 h 2364509"/>
              <a:gd name="connsiteX21" fmla="*/ 1878381 w 1985964"/>
              <a:gd name="connsiteY21" fmla="*/ 2276229 h 2364509"/>
              <a:gd name="connsiteX22" fmla="*/ 1888878 w 1985964"/>
              <a:gd name="connsiteY22" fmla="*/ 2267568 h 2364509"/>
              <a:gd name="connsiteX23" fmla="*/ 1895621 w 1985964"/>
              <a:gd name="connsiteY23" fmla="*/ 2259396 h 2364509"/>
              <a:gd name="connsiteX24" fmla="*/ 1905109 w 1985964"/>
              <a:gd name="connsiteY24" fmla="*/ 2250132 h 2364509"/>
              <a:gd name="connsiteX25" fmla="*/ 1919122 w 1985964"/>
              <a:gd name="connsiteY25" fmla="*/ 2230912 h 2364509"/>
              <a:gd name="connsiteX26" fmla="*/ 1929293 w 1985964"/>
              <a:gd name="connsiteY26" fmla="*/ 2218585 h 2364509"/>
              <a:gd name="connsiteX27" fmla="*/ 1932739 w 1985964"/>
              <a:gd name="connsiteY27" fmla="*/ 2212236 h 2364509"/>
              <a:gd name="connsiteX28" fmla="*/ 1937902 w 1985964"/>
              <a:gd name="connsiteY28" fmla="*/ 2205156 h 2364509"/>
              <a:gd name="connsiteX29" fmla="*/ 1952079 w 1985964"/>
              <a:gd name="connsiteY29" fmla="*/ 2176606 h 2364509"/>
              <a:gd name="connsiteX30" fmla="*/ 1959809 w 1985964"/>
              <a:gd name="connsiteY30" fmla="*/ 2162364 h 2364509"/>
              <a:gd name="connsiteX31" fmla="*/ 1960907 w 1985964"/>
              <a:gd name="connsiteY31" fmla="*/ 2158828 h 2364509"/>
              <a:gd name="connsiteX32" fmla="*/ 1962861 w 1985964"/>
              <a:gd name="connsiteY32" fmla="*/ 2154893 h 2364509"/>
              <a:gd name="connsiteX33" fmla="*/ 1979076 w 1985964"/>
              <a:gd name="connsiteY33" fmla="*/ 2100297 h 2364509"/>
              <a:gd name="connsiteX34" fmla="*/ 1979095 w 1985964"/>
              <a:gd name="connsiteY34" fmla="*/ 2100236 h 2364509"/>
              <a:gd name="connsiteX35" fmla="*/ 1979098 w 1985964"/>
              <a:gd name="connsiteY35" fmla="*/ 2100200 h 2364509"/>
              <a:gd name="connsiteX36" fmla="*/ 1985963 w 1985964"/>
              <a:gd name="connsiteY36" fmla="*/ 2043903 h 2364509"/>
              <a:gd name="connsiteX37" fmla="*/ 1985963 w 1985964"/>
              <a:gd name="connsiteY37" fmla="*/ 1725393 h 2364509"/>
              <a:gd name="connsiteX38" fmla="*/ 1985964 w 1985964"/>
              <a:gd name="connsiteY38" fmla="*/ 1725393 h 2364509"/>
              <a:gd name="connsiteX39" fmla="*/ 1985964 w 1985964"/>
              <a:gd name="connsiteY39" fmla="*/ 1401883 h 2364509"/>
              <a:gd name="connsiteX40" fmla="*/ 1985819 w 1985964"/>
              <a:gd name="connsiteY40" fmla="*/ 1401165 h 2364509"/>
              <a:gd name="connsiteX41" fmla="*/ 1985819 w 1985964"/>
              <a:gd name="connsiteY41" fmla="*/ 1395747 h 2364509"/>
              <a:gd name="connsiteX42" fmla="*/ 1984725 w 1985964"/>
              <a:gd name="connsiteY42" fmla="*/ 1395747 h 2364509"/>
              <a:gd name="connsiteX43" fmla="*/ 1980350 w 1985964"/>
              <a:gd name="connsiteY43" fmla="*/ 1374076 h 2364509"/>
              <a:gd name="connsiteX44" fmla="*/ 1914526 w 1985964"/>
              <a:gd name="connsiteY44" fmla="*/ 1330445 h 2364509"/>
              <a:gd name="connsiteX45" fmla="*/ 1848702 w 1985964"/>
              <a:gd name="connsiteY45" fmla="*/ 1374076 h 2364509"/>
              <a:gd name="connsiteX46" fmla="*/ 1844327 w 1985964"/>
              <a:gd name="connsiteY46" fmla="*/ 1395747 h 2364509"/>
              <a:gd name="connsiteX47" fmla="*/ 1842312 w 1985964"/>
              <a:gd name="connsiteY47" fmla="*/ 1395747 h 2364509"/>
              <a:gd name="connsiteX48" fmla="*/ 1842312 w 1985964"/>
              <a:gd name="connsiteY48" fmla="*/ 1673582 h 2364509"/>
              <a:gd name="connsiteX49" fmla="*/ 1842311 w 1985964"/>
              <a:gd name="connsiteY49" fmla="*/ 1984395 h 2364509"/>
              <a:gd name="connsiteX50" fmla="*/ 1838060 w 1985964"/>
              <a:gd name="connsiteY50" fmla="*/ 2026564 h 2364509"/>
              <a:gd name="connsiteX51" fmla="*/ 1838058 w 1985964"/>
              <a:gd name="connsiteY51" fmla="*/ 2026570 h 2364509"/>
              <a:gd name="connsiteX52" fmla="*/ 1818140 w 1985964"/>
              <a:gd name="connsiteY52" fmla="*/ 2077302 h 2364509"/>
              <a:gd name="connsiteX53" fmla="*/ 1792175 w 1985964"/>
              <a:gd name="connsiteY53" fmla="*/ 2115814 h 2364509"/>
              <a:gd name="connsiteX54" fmla="*/ 1773416 w 1985964"/>
              <a:gd name="connsiteY54" fmla="*/ 2137481 h 2364509"/>
              <a:gd name="connsiteX55" fmla="*/ 1731490 w 1985964"/>
              <a:gd name="connsiteY55" fmla="*/ 2165749 h 2364509"/>
              <a:gd name="connsiteX56" fmla="*/ 1709927 w 1985964"/>
              <a:gd name="connsiteY56" fmla="*/ 2178120 h 2364509"/>
              <a:gd name="connsiteX57" fmla="*/ 1633141 w 1985964"/>
              <a:gd name="connsiteY57" fmla="*/ 2193622 h 2364509"/>
              <a:gd name="connsiteX58" fmla="*/ 1633070 w 1985964"/>
              <a:gd name="connsiteY58" fmla="*/ 2193635 h 2364509"/>
              <a:gd name="connsiteX59" fmla="*/ 352749 w 1985964"/>
              <a:gd name="connsiteY59" fmla="*/ 2193635 h 2364509"/>
              <a:gd name="connsiteX60" fmla="*/ 143507 w 1985964"/>
              <a:gd name="connsiteY60" fmla="*/ 1984393 h 2364509"/>
              <a:gd name="connsiteX61" fmla="*/ 143507 w 1985964"/>
              <a:gd name="connsiteY61" fmla="*/ 380114 h 2364509"/>
              <a:gd name="connsiteX62" fmla="*/ 147758 w 1985964"/>
              <a:gd name="connsiteY62" fmla="*/ 337945 h 2364509"/>
              <a:gd name="connsiteX63" fmla="*/ 159950 w 1985964"/>
              <a:gd name="connsiteY63" fmla="*/ 298669 h 2364509"/>
              <a:gd name="connsiteX64" fmla="*/ 204792 w 1985964"/>
              <a:gd name="connsiteY64" fmla="*/ 232160 h 2364509"/>
              <a:gd name="connsiteX65" fmla="*/ 352748 w 1985964"/>
              <a:gd name="connsiteY65" fmla="*/ 170874 h 2364509"/>
              <a:gd name="connsiteX66" fmla="*/ 1633069 w 1985964"/>
              <a:gd name="connsiteY66" fmla="*/ 170874 h 2364509"/>
              <a:gd name="connsiteX67" fmla="*/ 1842311 w 1985964"/>
              <a:gd name="connsiteY67" fmla="*/ 380116 h 2364509"/>
              <a:gd name="connsiteX68" fmla="*/ 1842311 w 1985964"/>
              <a:gd name="connsiteY68" fmla="*/ 390533 h 2364509"/>
              <a:gd name="connsiteX69" fmla="*/ 1842312 w 1985964"/>
              <a:gd name="connsiteY69" fmla="*/ 390533 h 2364509"/>
              <a:gd name="connsiteX70" fmla="*/ 1842312 w 1985964"/>
              <a:gd name="connsiteY70" fmla="*/ 657949 h 2364509"/>
              <a:gd name="connsiteX71" fmla="*/ 1844327 w 1985964"/>
              <a:gd name="connsiteY71" fmla="*/ 657949 h 2364509"/>
              <a:gd name="connsiteX72" fmla="*/ 1848702 w 1985964"/>
              <a:gd name="connsiteY72" fmla="*/ 679620 h 2364509"/>
              <a:gd name="connsiteX73" fmla="*/ 1914526 w 1985964"/>
              <a:gd name="connsiteY73" fmla="*/ 723251 h 2364509"/>
              <a:gd name="connsiteX74" fmla="*/ 1980350 w 1985964"/>
              <a:gd name="connsiteY74" fmla="*/ 679620 h 2364509"/>
              <a:gd name="connsiteX75" fmla="*/ 1984725 w 1985964"/>
              <a:gd name="connsiteY75" fmla="*/ 657949 h 2364509"/>
              <a:gd name="connsiteX76" fmla="*/ 1985819 w 1985964"/>
              <a:gd name="connsiteY76" fmla="*/ 657949 h 2364509"/>
              <a:gd name="connsiteX77" fmla="*/ 1985819 w 1985964"/>
              <a:gd name="connsiteY77" fmla="*/ 652531 h 2364509"/>
              <a:gd name="connsiteX78" fmla="*/ 1985964 w 1985964"/>
              <a:gd name="connsiteY78" fmla="*/ 651813 h 2364509"/>
              <a:gd name="connsiteX79" fmla="*/ 1985964 w 1985964"/>
              <a:gd name="connsiteY79" fmla="*/ 320606 h 2364509"/>
              <a:gd name="connsiteX80" fmla="*/ 1979095 w 1985964"/>
              <a:gd name="connsiteY80" fmla="*/ 264273 h 2364509"/>
              <a:gd name="connsiteX81" fmla="*/ 1962862 w 1985964"/>
              <a:gd name="connsiteY81" fmla="*/ 209616 h 2364509"/>
              <a:gd name="connsiteX82" fmla="*/ 1960902 w 1985964"/>
              <a:gd name="connsiteY82" fmla="*/ 205670 h 2364509"/>
              <a:gd name="connsiteX83" fmla="*/ 1959808 w 1985964"/>
              <a:gd name="connsiteY83" fmla="*/ 202145 h 2364509"/>
              <a:gd name="connsiteX84" fmla="*/ 1952102 w 1985964"/>
              <a:gd name="connsiteY84" fmla="*/ 187947 h 2364509"/>
              <a:gd name="connsiteX85" fmla="*/ 1937903 w 1985964"/>
              <a:gd name="connsiteY85" fmla="*/ 159353 h 2364509"/>
              <a:gd name="connsiteX86" fmla="*/ 1932732 w 1985964"/>
              <a:gd name="connsiteY86" fmla="*/ 152262 h 2364509"/>
              <a:gd name="connsiteX87" fmla="*/ 1929292 w 1985964"/>
              <a:gd name="connsiteY87" fmla="*/ 145924 h 2364509"/>
              <a:gd name="connsiteX88" fmla="*/ 1919138 w 1985964"/>
              <a:gd name="connsiteY88" fmla="*/ 133617 h 2364509"/>
              <a:gd name="connsiteX89" fmla="*/ 1905110 w 1985964"/>
              <a:gd name="connsiteY89" fmla="*/ 114377 h 2364509"/>
              <a:gd name="connsiteX90" fmla="*/ 1895612 w 1985964"/>
              <a:gd name="connsiteY90" fmla="*/ 105103 h 2364509"/>
              <a:gd name="connsiteX91" fmla="*/ 1888877 w 1985964"/>
              <a:gd name="connsiteY91" fmla="*/ 96941 h 2364509"/>
              <a:gd name="connsiteX92" fmla="*/ 1878393 w 1985964"/>
              <a:gd name="connsiteY92" fmla="*/ 88290 h 2364509"/>
              <a:gd name="connsiteX93" fmla="*/ 1865375 w 1985964"/>
              <a:gd name="connsiteY93" fmla="*/ 75579 h 2364509"/>
              <a:gd name="connsiteX94" fmla="*/ 1857537 w 1985964"/>
              <a:gd name="connsiteY94" fmla="*/ 71082 h 2364509"/>
              <a:gd name="connsiteX95" fmla="*/ 1839894 w 1985964"/>
              <a:gd name="connsiteY95" fmla="*/ 56526 h 2364509"/>
              <a:gd name="connsiteX96" fmla="*/ 1783673 w 1985964"/>
              <a:gd name="connsiteY96" fmla="*/ 26010 h 2364509"/>
              <a:gd name="connsiteX97" fmla="*/ 1773433 w 1985964"/>
              <a:gd name="connsiteY97" fmla="*/ 22831 h 2364509"/>
              <a:gd name="connsiteX98" fmla="*/ 1768644 w 1985964"/>
              <a:gd name="connsiteY98" fmla="*/ 20084 h 2364509"/>
              <a:gd name="connsiteX99" fmla="*/ 1737353 w 1985964"/>
              <a:gd name="connsiteY99" fmla="*/ 11631 h 2364509"/>
              <a:gd name="connsiteX100" fmla="*/ 1721545 w 1985964"/>
              <a:gd name="connsiteY100" fmla="*/ 6724 h 2364509"/>
              <a:gd name="connsiteX101" fmla="*/ 1717783 w 1985964"/>
              <a:gd name="connsiteY101" fmla="*/ 6345 h 2364509"/>
              <a:gd name="connsiteX102" fmla="*/ 1713431 w 1985964"/>
              <a:gd name="connsiteY102" fmla="*/ 5170 h 2364509"/>
              <a:gd name="connsiteX103" fmla="*/ 1654843 w 1985964"/>
              <a:gd name="connsiteY103" fmla="*/ 0 h 2364509"/>
              <a:gd name="connsiteX0" fmla="*/ 1654843 w 1985964"/>
              <a:gd name="connsiteY0" fmla="*/ 0 h 2364509"/>
              <a:gd name="connsiteX1" fmla="*/ 1654842 w 1985964"/>
              <a:gd name="connsiteY1" fmla="*/ 0 h 2364509"/>
              <a:gd name="connsiteX2" fmla="*/ 330977 w 1985964"/>
              <a:gd name="connsiteY2" fmla="*/ 0 h 2364509"/>
              <a:gd name="connsiteX3" fmla="*/ 330976 w 1985964"/>
              <a:gd name="connsiteY3" fmla="*/ 0 h 2364509"/>
              <a:gd name="connsiteX4" fmla="*/ 0 w 1985964"/>
              <a:gd name="connsiteY4" fmla="*/ 330976 h 2364509"/>
              <a:gd name="connsiteX5" fmla="*/ 0 w 1985964"/>
              <a:gd name="connsiteY5" fmla="*/ 2033533 h 2364509"/>
              <a:gd name="connsiteX6" fmla="*/ 330976 w 1985964"/>
              <a:gd name="connsiteY6" fmla="*/ 2364509 h 2364509"/>
              <a:gd name="connsiteX7" fmla="*/ 330977 w 1985964"/>
              <a:gd name="connsiteY7" fmla="*/ 2364509 h 2364509"/>
              <a:gd name="connsiteX8" fmla="*/ 1654842 w 1985964"/>
              <a:gd name="connsiteY8" fmla="*/ 2364509 h 2364509"/>
              <a:gd name="connsiteX9" fmla="*/ 1654843 w 1985964"/>
              <a:gd name="connsiteY9" fmla="*/ 2364509 h 2364509"/>
              <a:gd name="connsiteX10" fmla="*/ 1654850 w 1985964"/>
              <a:gd name="connsiteY10" fmla="*/ 2364508 h 2364509"/>
              <a:gd name="connsiteX11" fmla="*/ 1713430 w 1985964"/>
              <a:gd name="connsiteY11" fmla="*/ 2359339 h 2364509"/>
              <a:gd name="connsiteX12" fmla="*/ 1717781 w 1985964"/>
              <a:gd name="connsiteY12" fmla="*/ 2358164 h 2364509"/>
              <a:gd name="connsiteX13" fmla="*/ 1721546 w 1985964"/>
              <a:gd name="connsiteY13" fmla="*/ 2357784 h 2364509"/>
              <a:gd name="connsiteX14" fmla="*/ 1737367 w 1985964"/>
              <a:gd name="connsiteY14" fmla="*/ 2352873 h 2364509"/>
              <a:gd name="connsiteX15" fmla="*/ 1768643 w 1985964"/>
              <a:gd name="connsiteY15" fmla="*/ 2344425 h 2364509"/>
              <a:gd name="connsiteX16" fmla="*/ 1773429 w 1985964"/>
              <a:gd name="connsiteY16" fmla="*/ 2341679 h 2364509"/>
              <a:gd name="connsiteX17" fmla="*/ 1783674 w 1985964"/>
              <a:gd name="connsiteY17" fmla="*/ 2338499 h 2364509"/>
              <a:gd name="connsiteX18" fmla="*/ 1839895 w 1985964"/>
              <a:gd name="connsiteY18" fmla="*/ 2307983 h 2364509"/>
              <a:gd name="connsiteX19" fmla="*/ 1857542 w 1985964"/>
              <a:gd name="connsiteY19" fmla="*/ 2293423 h 2364509"/>
              <a:gd name="connsiteX20" fmla="*/ 1865374 w 1985964"/>
              <a:gd name="connsiteY20" fmla="*/ 2288930 h 2364509"/>
              <a:gd name="connsiteX21" fmla="*/ 1878381 w 1985964"/>
              <a:gd name="connsiteY21" fmla="*/ 2276229 h 2364509"/>
              <a:gd name="connsiteX22" fmla="*/ 1888878 w 1985964"/>
              <a:gd name="connsiteY22" fmla="*/ 2267568 h 2364509"/>
              <a:gd name="connsiteX23" fmla="*/ 1895621 w 1985964"/>
              <a:gd name="connsiteY23" fmla="*/ 2259396 h 2364509"/>
              <a:gd name="connsiteX24" fmla="*/ 1905109 w 1985964"/>
              <a:gd name="connsiteY24" fmla="*/ 2250132 h 2364509"/>
              <a:gd name="connsiteX25" fmla="*/ 1919122 w 1985964"/>
              <a:gd name="connsiteY25" fmla="*/ 2230912 h 2364509"/>
              <a:gd name="connsiteX26" fmla="*/ 1929293 w 1985964"/>
              <a:gd name="connsiteY26" fmla="*/ 2218585 h 2364509"/>
              <a:gd name="connsiteX27" fmla="*/ 1932739 w 1985964"/>
              <a:gd name="connsiteY27" fmla="*/ 2212236 h 2364509"/>
              <a:gd name="connsiteX28" fmla="*/ 1937902 w 1985964"/>
              <a:gd name="connsiteY28" fmla="*/ 2205156 h 2364509"/>
              <a:gd name="connsiteX29" fmla="*/ 1952079 w 1985964"/>
              <a:gd name="connsiteY29" fmla="*/ 2176606 h 2364509"/>
              <a:gd name="connsiteX30" fmla="*/ 1959809 w 1985964"/>
              <a:gd name="connsiteY30" fmla="*/ 2162364 h 2364509"/>
              <a:gd name="connsiteX31" fmla="*/ 1960907 w 1985964"/>
              <a:gd name="connsiteY31" fmla="*/ 2158828 h 2364509"/>
              <a:gd name="connsiteX32" fmla="*/ 1962861 w 1985964"/>
              <a:gd name="connsiteY32" fmla="*/ 2154893 h 2364509"/>
              <a:gd name="connsiteX33" fmla="*/ 1979076 w 1985964"/>
              <a:gd name="connsiteY33" fmla="*/ 2100297 h 2364509"/>
              <a:gd name="connsiteX34" fmla="*/ 1979095 w 1985964"/>
              <a:gd name="connsiteY34" fmla="*/ 2100236 h 2364509"/>
              <a:gd name="connsiteX35" fmla="*/ 1979098 w 1985964"/>
              <a:gd name="connsiteY35" fmla="*/ 2100200 h 2364509"/>
              <a:gd name="connsiteX36" fmla="*/ 1985963 w 1985964"/>
              <a:gd name="connsiteY36" fmla="*/ 2043903 h 2364509"/>
              <a:gd name="connsiteX37" fmla="*/ 1985963 w 1985964"/>
              <a:gd name="connsiteY37" fmla="*/ 1725393 h 2364509"/>
              <a:gd name="connsiteX38" fmla="*/ 1985964 w 1985964"/>
              <a:gd name="connsiteY38" fmla="*/ 1725393 h 2364509"/>
              <a:gd name="connsiteX39" fmla="*/ 1985964 w 1985964"/>
              <a:gd name="connsiteY39" fmla="*/ 1401883 h 2364509"/>
              <a:gd name="connsiteX40" fmla="*/ 1985819 w 1985964"/>
              <a:gd name="connsiteY40" fmla="*/ 1401165 h 2364509"/>
              <a:gd name="connsiteX41" fmla="*/ 1985819 w 1985964"/>
              <a:gd name="connsiteY41" fmla="*/ 1395747 h 2364509"/>
              <a:gd name="connsiteX42" fmla="*/ 1984725 w 1985964"/>
              <a:gd name="connsiteY42" fmla="*/ 1395747 h 2364509"/>
              <a:gd name="connsiteX43" fmla="*/ 1980350 w 1985964"/>
              <a:gd name="connsiteY43" fmla="*/ 1374076 h 2364509"/>
              <a:gd name="connsiteX44" fmla="*/ 1914526 w 1985964"/>
              <a:gd name="connsiteY44" fmla="*/ 1330445 h 2364509"/>
              <a:gd name="connsiteX45" fmla="*/ 1848702 w 1985964"/>
              <a:gd name="connsiteY45" fmla="*/ 1374076 h 2364509"/>
              <a:gd name="connsiteX46" fmla="*/ 1844327 w 1985964"/>
              <a:gd name="connsiteY46" fmla="*/ 1395747 h 2364509"/>
              <a:gd name="connsiteX47" fmla="*/ 1842312 w 1985964"/>
              <a:gd name="connsiteY47" fmla="*/ 1395747 h 2364509"/>
              <a:gd name="connsiteX48" fmla="*/ 1842311 w 1985964"/>
              <a:gd name="connsiteY48" fmla="*/ 1984395 h 2364509"/>
              <a:gd name="connsiteX49" fmla="*/ 1838060 w 1985964"/>
              <a:gd name="connsiteY49" fmla="*/ 2026564 h 2364509"/>
              <a:gd name="connsiteX50" fmla="*/ 1838058 w 1985964"/>
              <a:gd name="connsiteY50" fmla="*/ 2026570 h 2364509"/>
              <a:gd name="connsiteX51" fmla="*/ 1818140 w 1985964"/>
              <a:gd name="connsiteY51" fmla="*/ 2077302 h 2364509"/>
              <a:gd name="connsiteX52" fmla="*/ 1792175 w 1985964"/>
              <a:gd name="connsiteY52" fmla="*/ 2115814 h 2364509"/>
              <a:gd name="connsiteX53" fmla="*/ 1773416 w 1985964"/>
              <a:gd name="connsiteY53" fmla="*/ 2137481 h 2364509"/>
              <a:gd name="connsiteX54" fmla="*/ 1731490 w 1985964"/>
              <a:gd name="connsiteY54" fmla="*/ 2165749 h 2364509"/>
              <a:gd name="connsiteX55" fmla="*/ 1709927 w 1985964"/>
              <a:gd name="connsiteY55" fmla="*/ 2178120 h 2364509"/>
              <a:gd name="connsiteX56" fmla="*/ 1633141 w 1985964"/>
              <a:gd name="connsiteY56" fmla="*/ 2193622 h 2364509"/>
              <a:gd name="connsiteX57" fmla="*/ 1633070 w 1985964"/>
              <a:gd name="connsiteY57" fmla="*/ 2193635 h 2364509"/>
              <a:gd name="connsiteX58" fmla="*/ 352749 w 1985964"/>
              <a:gd name="connsiteY58" fmla="*/ 2193635 h 2364509"/>
              <a:gd name="connsiteX59" fmla="*/ 143507 w 1985964"/>
              <a:gd name="connsiteY59" fmla="*/ 1984393 h 2364509"/>
              <a:gd name="connsiteX60" fmla="*/ 143507 w 1985964"/>
              <a:gd name="connsiteY60" fmla="*/ 380114 h 2364509"/>
              <a:gd name="connsiteX61" fmla="*/ 147758 w 1985964"/>
              <a:gd name="connsiteY61" fmla="*/ 337945 h 2364509"/>
              <a:gd name="connsiteX62" fmla="*/ 159950 w 1985964"/>
              <a:gd name="connsiteY62" fmla="*/ 298669 h 2364509"/>
              <a:gd name="connsiteX63" fmla="*/ 204792 w 1985964"/>
              <a:gd name="connsiteY63" fmla="*/ 232160 h 2364509"/>
              <a:gd name="connsiteX64" fmla="*/ 352748 w 1985964"/>
              <a:gd name="connsiteY64" fmla="*/ 170874 h 2364509"/>
              <a:gd name="connsiteX65" fmla="*/ 1633069 w 1985964"/>
              <a:gd name="connsiteY65" fmla="*/ 170874 h 2364509"/>
              <a:gd name="connsiteX66" fmla="*/ 1842311 w 1985964"/>
              <a:gd name="connsiteY66" fmla="*/ 380116 h 2364509"/>
              <a:gd name="connsiteX67" fmla="*/ 1842311 w 1985964"/>
              <a:gd name="connsiteY67" fmla="*/ 390533 h 2364509"/>
              <a:gd name="connsiteX68" fmla="*/ 1842312 w 1985964"/>
              <a:gd name="connsiteY68" fmla="*/ 390533 h 2364509"/>
              <a:gd name="connsiteX69" fmla="*/ 1842312 w 1985964"/>
              <a:gd name="connsiteY69" fmla="*/ 657949 h 2364509"/>
              <a:gd name="connsiteX70" fmla="*/ 1844327 w 1985964"/>
              <a:gd name="connsiteY70" fmla="*/ 657949 h 2364509"/>
              <a:gd name="connsiteX71" fmla="*/ 1848702 w 1985964"/>
              <a:gd name="connsiteY71" fmla="*/ 679620 h 2364509"/>
              <a:gd name="connsiteX72" fmla="*/ 1914526 w 1985964"/>
              <a:gd name="connsiteY72" fmla="*/ 723251 h 2364509"/>
              <a:gd name="connsiteX73" fmla="*/ 1980350 w 1985964"/>
              <a:gd name="connsiteY73" fmla="*/ 679620 h 2364509"/>
              <a:gd name="connsiteX74" fmla="*/ 1984725 w 1985964"/>
              <a:gd name="connsiteY74" fmla="*/ 657949 h 2364509"/>
              <a:gd name="connsiteX75" fmla="*/ 1985819 w 1985964"/>
              <a:gd name="connsiteY75" fmla="*/ 657949 h 2364509"/>
              <a:gd name="connsiteX76" fmla="*/ 1985819 w 1985964"/>
              <a:gd name="connsiteY76" fmla="*/ 652531 h 2364509"/>
              <a:gd name="connsiteX77" fmla="*/ 1985964 w 1985964"/>
              <a:gd name="connsiteY77" fmla="*/ 651813 h 2364509"/>
              <a:gd name="connsiteX78" fmla="*/ 1985964 w 1985964"/>
              <a:gd name="connsiteY78" fmla="*/ 320606 h 2364509"/>
              <a:gd name="connsiteX79" fmla="*/ 1979095 w 1985964"/>
              <a:gd name="connsiteY79" fmla="*/ 264273 h 2364509"/>
              <a:gd name="connsiteX80" fmla="*/ 1962862 w 1985964"/>
              <a:gd name="connsiteY80" fmla="*/ 209616 h 2364509"/>
              <a:gd name="connsiteX81" fmla="*/ 1960902 w 1985964"/>
              <a:gd name="connsiteY81" fmla="*/ 205670 h 2364509"/>
              <a:gd name="connsiteX82" fmla="*/ 1959808 w 1985964"/>
              <a:gd name="connsiteY82" fmla="*/ 202145 h 2364509"/>
              <a:gd name="connsiteX83" fmla="*/ 1952102 w 1985964"/>
              <a:gd name="connsiteY83" fmla="*/ 187947 h 2364509"/>
              <a:gd name="connsiteX84" fmla="*/ 1937903 w 1985964"/>
              <a:gd name="connsiteY84" fmla="*/ 159353 h 2364509"/>
              <a:gd name="connsiteX85" fmla="*/ 1932732 w 1985964"/>
              <a:gd name="connsiteY85" fmla="*/ 152262 h 2364509"/>
              <a:gd name="connsiteX86" fmla="*/ 1929292 w 1985964"/>
              <a:gd name="connsiteY86" fmla="*/ 145924 h 2364509"/>
              <a:gd name="connsiteX87" fmla="*/ 1919138 w 1985964"/>
              <a:gd name="connsiteY87" fmla="*/ 133617 h 2364509"/>
              <a:gd name="connsiteX88" fmla="*/ 1905110 w 1985964"/>
              <a:gd name="connsiteY88" fmla="*/ 114377 h 2364509"/>
              <a:gd name="connsiteX89" fmla="*/ 1895612 w 1985964"/>
              <a:gd name="connsiteY89" fmla="*/ 105103 h 2364509"/>
              <a:gd name="connsiteX90" fmla="*/ 1888877 w 1985964"/>
              <a:gd name="connsiteY90" fmla="*/ 96941 h 2364509"/>
              <a:gd name="connsiteX91" fmla="*/ 1878393 w 1985964"/>
              <a:gd name="connsiteY91" fmla="*/ 88290 h 2364509"/>
              <a:gd name="connsiteX92" fmla="*/ 1865375 w 1985964"/>
              <a:gd name="connsiteY92" fmla="*/ 75579 h 2364509"/>
              <a:gd name="connsiteX93" fmla="*/ 1857537 w 1985964"/>
              <a:gd name="connsiteY93" fmla="*/ 71082 h 2364509"/>
              <a:gd name="connsiteX94" fmla="*/ 1839894 w 1985964"/>
              <a:gd name="connsiteY94" fmla="*/ 56526 h 2364509"/>
              <a:gd name="connsiteX95" fmla="*/ 1783673 w 1985964"/>
              <a:gd name="connsiteY95" fmla="*/ 26010 h 2364509"/>
              <a:gd name="connsiteX96" fmla="*/ 1773433 w 1985964"/>
              <a:gd name="connsiteY96" fmla="*/ 22831 h 2364509"/>
              <a:gd name="connsiteX97" fmla="*/ 1768644 w 1985964"/>
              <a:gd name="connsiteY97" fmla="*/ 20084 h 2364509"/>
              <a:gd name="connsiteX98" fmla="*/ 1737353 w 1985964"/>
              <a:gd name="connsiteY98" fmla="*/ 11631 h 2364509"/>
              <a:gd name="connsiteX99" fmla="*/ 1721545 w 1985964"/>
              <a:gd name="connsiteY99" fmla="*/ 6724 h 2364509"/>
              <a:gd name="connsiteX100" fmla="*/ 1717783 w 1985964"/>
              <a:gd name="connsiteY100" fmla="*/ 6345 h 2364509"/>
              <a:gd name="connsiteX101" fmla="*/ 1713431 w 1985964"/>
              <a:gd name="connsiteY101" fmla="*/ 5170 h 2364509"/>
              <a:gd name="connsiteX102" fmla="*/ 1654843 w 1985964"/>
              <a:gd name="connsiteY102" fmla="*/ 0 h 2364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1985964" h="2364509">
                <a:moveTo>
                  <a:pt x="1654843" y="0"/>
                </a:moveTo>
                <a:lnTo>
                  <a:pt x="1654842" y="0"/>
                </a:lnTo>
                <a:lnTo>
                  <a:pt x="330977" y="0"/>
                </a:lnTo>
                <a:lnTo>
                  <a:pt x="330976" y="0"/>
                </a:lnTo>
                <a:cubicBezTo>
                  <a:pt x="148183" y="0"/>
                  <a:pt x="0" y="148183"/>
                  <a:pt x="0" y="330976"/>
                </a:cubicBezTo>
                <a:lnTo>
                  <a:pt x="0" y="2033533"/>
                </a:lnTo>
                <a:cubicBezTo>
                  <a:pt x="0" y="2216326"/>
                  <a:pt x="148183" y="2364509"/>
                  <a:pt x="330976" y="2364509"/>
                </a:cubicBezTo>
                <a:lnTo>
                  <a:pt x="330977" y="2364509"/>
                </a:lnTo>
                <a:lnTo>
                  <a:pt x="1654842" y="2364509"/>
                </a:lnTo>
                <a:lnTo>
                  <a:pt x="1654843" y="2364509"/>
                </a:lnTo>
                <a:cubicBezTo>
                  <a:pt x="1654845" y="2364509"/>
                  <a:pt x="1654848" y="2364508"/>
                  <a:pt x="1654850" y="2364508"/>
                </a:cubicBezTo>
                <a:lnTo>
                  <a:pt x="1713430" y="2359339"/>
                </a:lnTo>
                <a:lnTo>
                  <a:pt x="1717781" y="2358164"/>
                </a:lnTo>
                <a:lnTo>
                  <a:pt x="1721546" y="2357784"/>
                </a:lnTo>
                <a:lnTo>
                  <a:pt x="1737367" y="2352873"/>
                </a:lnTo>
                <a:lnTo>
                  <a:pt x="1768643" y="2344425"/>
                </a:lnTo>
                <a:lnTo>
                  <a:pt x="1773429" y="2341679"/>
                </a:lnTo>
                <a:lnTo>
                  <a:pt x="1783674" y="2338499"/>
                </a:lnTo>
                <a:cubicBezTo>
                  <a:pt x="1803472" y="2330125"/>
                  <a:pt x="1822287" y="2319879"/>
                  <a:pt x="1839895" y="2307983"/>
                </a:cubicBezTo>
                <a:lnTo>
                  <a:pt x="1857542" y="2293423"/>
                </a:lnTo>
                <a:lnTo>
                  <a:pt x="1865374" y="2288930"/>
                </a:lnTo>
                <a:lnTo>
                  <a:pt x="1878381" y="2276229"/>
                </a:lnTo>
                <a:lnTo>
                  <a:pt x="1888878" y="2267568"/>
                </a:lnTo>
                <a:lnTo>
                  <a:pt x="1895621" y="2259396"/>
                </a:lnTo>
                <a:lnTo>
                  <a:pt x="1905109" y="2250132"/>
                </a:lnTo>
                <a:lnTo>
                  <a:pt x="1919122" y="2230912"/>
                </a:lnTo>
                <a:lnTo>
                  <a:pt x="1929293" y="2218585"/>
                </a:lnTo>
                <a:lnTo>
                  <a:pt x="1932739" y="2212236"/>
                </a:lnTo>
                <a:lnTo>
                  <a:pt x="1937902" y="2205156"/>
                </a:lnTo>
                <a:lnTo>
                  <a:pt x="1952079" y="2176606"/>
                </a:lnTo>
                <a:lnTo>
                  <a:pt x="1959809" y="2162364"/>
                </a:lnTo>
                <a:lnTo>
                  <a:pt x="1960907" y="2158828"/>
                </a:lnTo>
                <a:lnTo>
                  <a:pt x="1962861" y="2154893"/>
                </a:lnTo>
                <a:lnTo>
                  <a:pt x="1979076" y="2100297"/>
                </a:lnTo>
                <a:cubicBezTo>
                  <a:pt x="1979082" y="2100277"/>
                  <a:pt x="1979089" y="2100256"/>
                  <a:pt x="1979095" y="2100236"/>
                </a:cubicBezTo>
                <a:lnTo>
                  <a:pt x="1979098" y="2100200"/>
                </a:lnTo>
                <a:lnTo>
                  <a:pt x="1985963" y="2043903"/>
                </a:lnTo>
                <a:lnTo>
                  <a:pt x="1985963" y="1725393"/>
                </a:lnTo>
                <a:lnTo>
                  <a:pt x="1985964" y="1725393"/>
                </a:lnTo>
                <a:lnTo>
                  <a:pt x="1985964" y="1401883"/>
                </a:lnTo>
                <a:cubicBezTo>
                  <a:pt x="1985916" y="1401644"/>
                  <a:pt x="1985867" y="1401404"/>
                  <a:pt x="1985819" y="1401165"/>
                </a:cubicBezTo>
                <a:lnTo>
                  <a:pt x="1985819" y="1395747"/>
                </a:lnTo>
                <a:lnTo>
                  <a:pt x="1984725" y="1395747"/>
                </a:lnTo>
                <a:lnTo>
                  <a:pt x="1980350" y="1374076"/>
                </a:lnTo>
                <a:cubicBezTo>
                  <a:pt x="1969505" y="1348436"/>
                  <a:pt x="1944117" y="1330445"/>
                  <a:pt x="1914526" y="1330445"/>
                </a:cubicBezTo>
                <a:cubicBezTo>
                  <a:pt x="1884936" y="1330445"/>
                  <a:pt x="1859547" y="1348436"/>
                  <a:pt x="1848702" y="1374076"/>
                </a:cubicBezTo>
                <a:lnTo>
                  <a:pt x="1844327" y="1395747"/>
                </a:lnTo>
                <a:lnTo>
                  <a:pt x="1842312" y="1395747"/>
                </a:lnTo>
                <a:cubicBezTo>
                  <a:pt x="1842312" y="1591963"/>
                  <a:pt x="1842311" y="1788179"/>
                  <a:pt x="1842311" y="1984395"/>
                </a:cubicBezTo>
                <a:cubicBezTo>
                  <a:pt x="1842311" y="1998840"/>
                  <a:pt x="1840847" y="2012943"/>
                  <a:pt x="1838060" y="2026564"/>
                </a:cubicBezTo>
                <a:cubicBezTo>
                  <a:pt x="1838059" y="2026566"/>
                  <a:pt x="1838059" y="2026568"/>
                  <a:pt x="1838058" y="2026570"/>
                </a:cubicBezTo>
                <a:lnTo>
                  <a:pt x="1818140" y="2077302"/>
                </a:lnTo>
                <a:lnTo>
                  <a:pt x="1792175" y="2115814"/>
                </a:lnTo>
                <a:lnTo>
                  <a:pt x="1773416" y="2137481"/>
                </a:lnTo>
                <a:lnTo>
                  <a:pt x="1731490" y="2165749"/>
                </a:lnTo>
                <a:lnTo>
                  <a:pt x="1709927" y="2178120"/>
                </a:lnTo>
                <a:lnTo>
                  <a:pt x="1633141" y="2193622"/>
                </a:lnTo>
                <a:cubicBezTo>
                  <a:pt x="1633117" y="2193626"/>
                  <a:pt x="1633094" y="2193631"/>
                  <a:pt x="1633070" y="2193635"/>
                </a:cubicBezTo>
                <a:lnTo>
                  <a:pt x="352749" y="2193635"/>
                </a:lnTo>
                <a:cubicBezTo>
                  <a:pt x="237188" y="2193635"/>
                  <a:pt x="143507" y="2099954"/>
                  <a:pt x="143507" y="1984393"/>
                </a:cubicBezTo>
                <a:lnTo>
                  <a:pt x="143507" y="380114"/>
                </a:lnTo>
                <a:cubicBezTo>
                  <a:pt x="143507" y="365669"/>
                  <a:pt x="144971" y="351566"/>
                  <a:pt x="147758" y="337945"/>
                </a:cubicBezTo>
                <a:lnTo>
                  <a:pt x="159950" y="298669"/>
                </a:lnTo>
                <a:lnTo>
                  <a:pt x="204792" y="232160"/>
                </a:lnTo>
                <a:cubicBezTo>
                  <a:pt x="242657" y="194294"/>
                  <a:pt x="294968" y="170874"/>
                  <a:pt x="352748" y="170874"/>
                </a:cubicBezTo>
                <a:lnTo>
                  <a:pt x="1633069" y="170874"/>
                </a:lnTo>
                <a:cubicBezTo>
                  <a:pt x="1748630" y="170874"/>
                  <a:pt x="1842311" y="264555"/>
                  <a:pt x="1842311" y="380116"/>
                </a:cubicBezTo>
                <a:lnTo>
                  <a:pt x="1842311" y="390533"/>
                </a:lnTo>
                <a:lnTo>
                  <a:pt x="1842312" y="390533"/>
                </a:lnTo>
                <a:lnTo>
                  <a:pt x="1842312" y="657949"/>
                </a:lnTo>
                <a:lnTo>
                  <a:pt x="1844327" y="657949"/>
                </a:lnTo>
                <a:lnTo>
                  <a:pt x="1848702" y="679620"/>
                </a:lnTo>
                <a:cubicBezTo>
                  <a:pt x="1859547" y="705260"/>
                  <a:pt x="1884936" y="723251"/>
                  <a:pt x="1914526" y="723251"/>
                </a:cubicBezTo>
                <a:cubicBezTo>
                  <a:pt x="1944117" y="723251"/>
                  <a:pt x="1969505" y="705260"/>
                  <a:pt x="1980350" y="679620"/>
                </a:cubicBezTo>
                <a:lnTo>
                  <a:pt x="1984725" y="657949"/>
                </a:lnTo>
                <a:lnTo>
                  <a:pt x="1985819" y="657949"/>
                </a:lnTo>
                <a:lnTo>
                  <a:pt x="1985819" y="652531"/>
                </a:lnTo>
                <a:cubicBezTo>
                  <a:pt x="1985867" y="652292"/>
                  <a:pt x="1985916" y="652052"/>
                  <a:pt x="1985964" y="651813"/>
                </a:cubicBezTo>
                <a:lnTo>
                  <a:pt x="1985964" y="320606"/>
                </a:lnTo>
                <a:lnTo>
                  <a:pt x="1979095" y="264273"/>
                </a:lnTo>
                <a:cubicBezTo>
                  <a:pt x="1975237" y="245420"/>
                  <a:pt x="1969777" y="227152"/>
                  <a:pt x="1962862" y="209616"/>
                </a:cubicBezTo>
                <a:lnTo>
                  <a:pt x="1960902" y="205670"/>
                </a:lnTo>
                <a:lnTo>
                  <a:pt x="1959808" y="202145"/>
                </a:lnTo>
                <a:lnTo>
                  <a:pt x="1952102" y="187947"/>
                </a:lnTo>
                <a:lnTo>
                  <a:pt x="1937903" y="159353"/>
                </a:lnTo>
                <a:lnTo>
                  <a:pt x="1932732" y="152262"/>
                </a:lnTo>
                <a:lnTo>
                  <a:pt x="1929292" y="145924"/>
                </a:lnTo>
                <a:lnTo>
                  <a:pt x="1919138" y="133617"/>
                </a:lnTo>
                <a:lnTo>
                  <a:pt x="1905110" y="114377"/>
                </a:lnTo>
                <a:lnTo>
                  <a:pt x="1895612" y="105103"/>
                </a:lnTo>
                <a:lnTo>
                  <a:pt x="1888877" y="96941"/>
                </a:lnTo>
                <a:lnTo>
                  <a:pt x="1878393" y="88290"/>
                </a:lnTo>
                <a:lnTo>
                  <a:pt x="1865375" y="75579"/>
                </a:lnTo>
                <a:lnTo>
                  <a:pt x="1857537" y="71082"/>
                </a:lnTo>
                <a:lnTo>
                  <a:pt x="1839894" y="56526"/>
                </a:lnTo>
                <a:cubicBezTo>
                  <a:pt x="1822286" y="44630"/>
                  <a:pt x="1803471" y="34384"/>
                  <a:pt x="1783673" y="26010"/>
                </a:cubicBezTo>
                <a:lnTo>
                  <a:pt x="1773433" y="22831"/>
                </a:lnTo>
                <a:lnTo>
                  <a:pt x="1768644" y="20084"/>
                </a:lnTo>
                <a:lnTo>
                  <a:pt x="1737353" y="11631"/>
                </a:lnTo>
                <a:lnTo>
                  <a:pt x="1721545" y="6724"/>
                </a:lnTo>
                <a:lnTo>
                  <a:pt x="1717783" y="6345"/>
                </a:lnTo>
                <a:lnTo>
                  <a:pt x="1713431" y="5170"/>
                </a:lnTo>
                <a:cubicBezTo>
                  <a:pt x="1694415" y="1773"/>
                  <a:pt x="1674836" y="0"/>
                  <a:pt x="165484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47" name="Rectangle: Rounded Corners 36">
            <a:extLst>
              <a:ext uri="{FF2B5EF4-FFF2-40B4-BE49-F238E27FC236}">
                <a16:creationId xmlns:a16="http://schemas.microsoft.com/office/drawing/2014/main" id="{B3EB44AD-7647-4289-8037-43DCC778D854}"/>
              </a:ext>
            </a:extLst>
          </p:cNvPr>
          <p:cNvSpPr/>
          <p:nvPr/>
        </p:nvSpPr>
        <p:spPr>
          <a:xfrm>
            <a:off x="7850866" y="1108988"/>
            <a:ext cx="1358846" cy="839886"/>
          </a:xfrm>
          <a:prstGeom prst="roundRect">
            <a:avLst>
              <a:gd name="adj" fmla="val 1246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8" name="TextBox 43">
            <a:extLst>
              <a:ext uri="{FF2B5EF4-FFF2-40B4-BE49-F238E27FC236}">
                <a16:creationId xmlns:a16="http://schemas.microsoft.com/office/drawing/2014/main" id="{E915250A-6334-4F26-BB80-FC74023F4F7A}"/>
              </a:ext>
            </a:extLst>
          </p:cNvPr>
          <p:cNvSpPr txBox="1"/>
          <p:nvPr/>
        </p:nvSpPr>
        <p:spPr>
          <a:xfrm>
            <a:off x="7770981" y="3722739"/>
            <a:ext cx="1494311" cy="415498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100" b="1" dirty="0"/>
              <a:t>Текст</a:t>
            </a:r>
            <a:endParaRPr lang="en-US" sz="2100" b="1" dirty="0"/>
          </a:p>
        </p:txBody>
      </p:sp>
      <p:sp>
        <p:nvSpPr>
          <p:cNvPr id="58" name="Freeform: Shape 8">
            <a:extLst>
              <a:ext uri="{FF2B5EF4-FFF2-40B4-BE49-F238E27FC236}">
                <a16:creationId xmlns:a16="http://schemas.microsoft.com/office/drawing/2014/main" id="{84ECA0EC-88DE-486F-AAA7-380C4166BC79}"/>
              </a:ext>
            </a:extLst>
          </p:cNvPr>
          <p:cNvSpPr/>
          <p:nvPr/>
        </p:nvSpPr>
        <p:spPr>
          <a:xfrm>
            <a:off x="7789003" y="1053015"/>
            <a:ext cx="1872962" cy="2492684"/>
          </a:xfrm>
          <a:custGeom>
            <a:avLst/>
            <a:gdLst>
              <a:gd name="connsiteX0" fmla="*/ 330976 w 2497282"/>
              <a:gd name="connsiteY0" fmla="*/ 0 h 2364509"/>
              <a:gd name="connsiteX1" fmla="*/ 1654842 w 2497282"/>
              <a:gd name="connsiteY1" fmla="*/ 0 h 2364509"/>
              <a:gd name="connsiteX2" fmla="*/ 1979094 w 2497282"/>
              <a:gd name="connsiteY2" fmla="*/ 264273 h 2364509"/>
              <a:gd name="connsiteX3" fmla="*/ 1983586 w 2497282"/>
              <a:gd name="connsiteY3" fmla="*/ 308830 h 2364509"/>
              <a:gd name="connsiteX4" fmla="*/ 1985963 w 2497282"/>
              <a:gd name="connsiteY4" fmla="*/ 320606 h 2364509"/>
              <a:gd name="connsiteX5" fmla="*/ 1985963 w 2497282"/>
              <a:gd name="connsiteY5" fmla="*/ 651813 h 2364509"/>
              <a:gd name="connsiteX6" fmla="*/ 1985818 w 2497282"/>
              <a:gd name="connsiteY6" fmla="*/ 652531 h 2364509"/>
              <a:gd name="connsiteX7" fmla="*/ 1985818 w 2497282"/>
              <a:gd name="connsiteY7" fmla="*/ 657949 h 2364509"/>
              <a:gd name="connsiteX8" fmla="*/ 1984724 w 2497282"/>
              <a:gd name="connsiteY8" fmla="*/ 657949 h 2364509"/>
              <a:gd name="connsiteX9" fmla="*/ 1980349 w 2497282"/>
              <a:gd name="connsiteY9" fmla="*/ 679620 h 2364509"/>
              <a:gd name="connsiteX10" fmla="*/ 1914525 w 2497282"/>
              <a:gd name="connsiteY10" fmla="*/ 723251 h 2364509"/>
              <a:gd name="connsiteX11" fmla="*/ 1848701 w 2497282"/>
              <a:gd name="connsiteY11" fmla="*/ 679620 h 2364509"/>
              <a:gd name="connsiteX12" fmla="*/ 1844326 w 2497282"/>
              <a:gd name="connsiteY12" fmla="*/ 657949 h 2364509"/>
              <a:gd name="connsiteX13" fmla="*/ 1842311 w 2497282"/>
              <a:gd name="connsiteY13" fmla="*/ 657949 h 2364509"/>
              <a:gd name="connsiteX14" fmla="*/ 1842311 w 2497282"/>
              <a:gd name="connsiteY14" fmla="*/ 380114 h 2364509"/>
              <a:gd name="connsiteX15" fmla="*/ 1633069 w 2497282"/>
              <a:gd name="connsiteY15" fmla="*/ 170872 h 2364509"/>
              <a:gd name="connsiteX16" fmla="*/ 352748 w 2497282"/>
              <a:gd name="connsiteY16" fmla="*/ 170872 h 2364509"/>
              <a:gd name="connsiteX17" fmla="*/ 143506 w 2497282"/>
              <a:gd name="connsiteY17" fmla="*/ 380114 h 2364509"/>
              <a:gd name="connsiteX18" fmla="*/ 143506 w 2497282"/>
              <a:gd name="connsiteY18" fmla="*/ 1984393 h 2364509"/>
              <a:gd name="connsiteX19" fmla="*/ 352748 w 2497282"/>
              <a:gd name="connsiteY19" fmla="*/ 2193635 h 2364509"/>
              <a:gd name="connsiteX20" fmla="*/ 1633069 w 2497282"/>
              <a:gd name="connsiteY20" fmla="*/ 2193635 h 2364509"/>
              <a:gd name="connsiteX21" fmla="*/ 1842311 w 2497282"/>
              <a:gd name="connsiteY21" fmla="*/ 1984393 h 2364509"/>
              <a:gd name="connsiteX22" fmla="*/ 1842311 w 2497282"/>
              <a:gd name="connsiteY22" fmla="*/ 1799217 h 2364509"/>
              <a:gd name="connsiteX23" fmla="*/ 1841500 w 2497282"/>
              <a:gd name="connsiteY23" fmla="*/ 1799217 h 2364509"/>
              <a:gd name="connsiteX24" fmla="*/ 1841500 w 2497282"/>
              <a:gd name="connsiteY24" fmla="*/ 1208198 h 2364509"/>
              <a:gd name="connsiteX25" fmla="*/ 2128405 w 2497282"/>
              <a:gd name="connsiteY25" fmla="*/ 921293 h 2364509"/>
              <a:gd name="connsiteX26" fmla="*/ 2333337 w 2497282"/>
              <a:gd name="connsiteY26" fmla="*/ 921294 h 2364509"/>
              <a:gd name="connsiteX27" fmla="*/ 2333337 w 2497282"/>
              <a:gd name="connsiteY27" fmla="*/ 829399 h 2364509"/>
              <a:gd name="connsiteX28" fmla="*/ 2497282 w 2497282"/>
              <a:gd name="connsiteY28" fmla="*/ 993345 h 2364509"/>
              <a:gd name="connsiteX29" fmla="*/ 2333337 w 2497282"/>
              <a:gd name="connsiteY29" fmla="*/ 1157290 h 2364509"/>
              <a:gd name="connsiteX30" fmla="*/ 2333337 w 2497282"/>
              <a:gd name="connsiteY30" fmla="*/ 1065395 h 2364509"/>
              <a:gd name="connsiteX31" fmla="*/ 2128405 w 2497282"/>
              <a:gd name="connsiteY31" fmla="*/ 1065395 h 2364509"/>
              <a:gd name="connsiteX32" fmla="*/ 1985602 w 2497282"/>
              <a:gd name="connsiteY32" fmla="*/ 1208198 h 2364509"/>
              <a:gd name="connsiteX33" fmla="*/ 1985602 w 2497282"/>
              <a:gd name="connsiteY33" fmla="*/ 1546949 h 2364509"/>
              <a:gd name="connsiteX34" fmla="*/ 1985818 w 2497282"/>
              <a:gd name="connsiteY34" fmla="*/ 1546949 h 2364509"/>
              <a:gd name="connsiteX35" fmla="*/ 1985818 w 2497282"/>
              <a:gd name="connsiteY35" fmla="*/ 2033533 h 2364509"/>
              <a:gd name="connsiteX36" fmla="*/ 1654842 w 2497282"/>
              <a:gd name="connsiteY36" fmla="*/ 2364509 h 2364509"/>
              <a:gd name="connsiteX37" fmla="*/ 330976 w 2497282"/>
              <a:gd name="connsiteY37" fmla="*/ 2364509 h 2364509"/>
              <a:gd name="connsiteX38" fmla="*/ 0 w 2497282"/>
              <a:gd name="connsiteY38" fmla="*/ 2033533 h 2364509"/>
              <a:gd name="connsiteX39" fmla="*/ 0 w 2497282"/>
              <a:gd name="connsiteY39" fmla="*/ 330976 h 2364509"/>
              <a:gd name="connsiteX40" fmla="*/ 330976 w 2497282"/>
              <a:gd name="connsiteY40" fmla="*/ 0 h 2364509"/>
              <a:gd name="connsiteX0" fmla="*/ 330976 w 2497282"/>
              <a:gd name="connsiteY0" fmla="*/ 0 h 2364509"/>
              <a:gd name="connsiteX1" fmla="*/ 1654842 w 2497282"/>
              <a:gd name="connsiteY1" fmla="*/ 0 h 2364509"/>
              <a:gd name="connsiteX2" fmla="*/ 1979094 w 2497282"/>
              <a:gd name="connsiteY2" fmla="*/ 264273 h 2364509"/>
              <a:gd name="connsiteX3" fmla="*/ 1985963 w 2497282"/>
              <a:gd name="connsiteY3" fmla="*/ 320606 h 2364509"/>
              <a:gd name="connsiteX4" fmla="*/ 1985963 w 2497282"/>
              <a:gd name="connsiteY4" fmla="*/ 651813 h 2364509"/>
              <a:gd name="connsiteX5" fmla="*/ 1985818 w 2497282"/>
              <a:gd name="connsiteY5" fmla="*/ 652531 h 2364509"/>
              <a:gd name="connsiteX6" fmla="*/ 1985818 w 2497282"/>
              <a:gd name="connsiteY6" fmla="*/ 657949 h 2364509"/>
              <a:gd name="connsiteX7" fmla="*/ 1984724 w 2497282"/>
              <a:gd name="connsiteY7" fmla="*/ 657949 h 2364509"/>
              <a:gd name="connsiteX8" fmla="*/ 1980349 w 2497282"/>
              <a:gd name="connsiteY8" fmla="*/ 679620 h 2364509"/>
              <a:gd name="connsiteX9" fmla="*/ 1914525 w 2497282"/>
              <a:gd name="connsiteY9" fmla="*/ 723251 h 2364509"/>
              <a:gd name="connsiteX10" fmla="*/ 1848701 w 2497282"/>
              <a:gd name="connsiteY10" fmla="*/ 679620 h 2364509"/>
              <a:gd name="connsiteX11" fmla="*/ 1844326 w 2497282"/>
              <a:gd name="connsiteY11" fmla="*/ 657949 h 2364509"/>
              <a:gd name="connsiteX12" fmla="*/ 1842311 w 2497282"/>
              <a:gd name="connsiteY12" fmla="*/ 657949 h 2364509"/>
              <a:gd name="connsiteX13" fmla="*/ 1842311 w 2497282"/>
              <a:gd name="connsiteY13" fmla="*/ 380114 h 2364509"/>
              <a:gd name="connsiteX14" fmla="*/ 1633069 w 2497282"/>
              <a:gd name="connsiteY14" fmla="*/ 170872 h 2364509"/>
              <a:gd name="connsiteX15" fmla="*/ 352748 w 2497282"/>
              <a:gd name="connsiteY15" fmla="*/ 170872 h 2364509"/>
              <a:gd name="connsiteX16" fmla="*/ 143506 w 2497282"/>
              <a:gd name="connsiteY16" fmla="*/ 380114 h 2364509"/>
              <a:gd name="connsiteX17" fmla="*/ 143506 w 2497282"/>
              <a:gd name="connsiteY17" fmla="*/ 1984393 h 2364509"/>
              <a:gd name="connsiteX18" fmla="*/ 352748 w 2497282"/>
              <a:gd name="connsiteY18" fmla="*/ 2193635 h 2364509"/>
              <a:gd name="connsiteX19" fmla="*/ 1633069 w 2497282"/>
              <a:gd name="connsiteY19" fmla="*/ 2193635 h 2364509"/>
              <a:gd name="connsiteX20" fmla="*/ 1842311 w 2497282"/>
              <a:gd name="connsiteY20" fmla="*/ 1984393 h 2364509"/>
              <a:gd name="connsiteX21" fmla="*/ 1842311 w 2497282"/>
              <a:gd name="connsiteY21" fmla="*/ 1799217 h 2364509"/>
              <a:gd name="connsiteX22" fmla="*/ 1841500 w 2497282"/>
              <a:gd name="connsiteY22" fmla="*/ 1799217 h 2364509"/>
              <a:gd name="connsiteX23" fmla="*/ 1841500 w 2497282"/>
              <a:gd name="connsiteY23" fmla="*/ 1208198 h 2364509"/>
              <a:gd name="connsiteX24" fmla="*/ 2128405 w 2497282"/>
              <a:gd name="connsiteY24" fmla="*/ 921293 h 2364509"/>
              <a:gd name="connsiteX25" fmla="*/ 2333337 w 2497282"/>
              <a:gd name="connsiteY25" fmla="*/ 921294 h 2364509"/>
              <a:gd name="connsiteX26" fmla="*/ 2333337 w 2497282"/>
              <a:gd name="connsiteY26" fmla="*/ 829399 h 2364509"/>
              <a:gd name="connsiteX27" fmla="*/ 2497282 w 2497282"/>
              <a:gd name="connsiteY27" fmla="*/ 993345 h 2364509"/>
              <a:gd name="connsiteX28" fmla="*/ 2333337 w 2497282"/>
              <a:gd name="connsiteY28" fmla="*/ 1157290 h 2364509"/>
              <a:gd name="connsiteX29" fmla="*/ 2333337 w 2497282"/>
              <a:gd name="connsiteY29" fmla="*/ 1065395 h 2364509"/>
              <a:gd name="connsiteX30" fmla="*/ 2128405 w 2497282"/>
              <a:gd name="connsiteY30" fmla="*/ 1065395 h 2364509"/>
              <a:gd name="connsiteX31" fmla="*/ 1985602 w 2497282"/>
              <a:gd name="connsiteY31" fmla="*/ 1208198 h 2364509"/>
              <a:gd name="connsiteX32" fmla="*/ 1985602 w 2497282"/>
              <a:gd name="connsiteY32" fmla="*/ 1546949 h 2364509"/>
              <a:gd name="connsiteX33" fmla="*/ 1985818 w 2497282"/>
              <a:gd name="connsiteY33" fmla="*/ 1546949 h 2364509"/>
              <a:gd name="connsiteX34" fmla="*/ 1985818 w 2497282"/>
              <a:gd name="connsiteY34" fmla="*/ 2033533 h 2364509"/>
              <a:gd name="connsiteX35" fmla="*/ 1654842 w 2497282"/>
              <a:gd name="connsiteY35" fmla="*/ 2364509 h 2364509"/>
              <a:gd name="connsiteX36" fmla="*/ 330976 w 2497282"/>
              <a:gd name="connsiteY36" fmla="*/ 2364509 h 2364509"/>
              <a:gd name="connsiteX37" fmla="*/ 0 w 2497282"/>
              <a:gd name="connsiteY37" fmla="*/ 2033533 h 2364509"/>
              <a:gd name="connsiteX38" fmla="*/ 0 w 2497282"/>
              <a:gd name="connsiteY38" fmla="*/ 330976 h 2364509"/>
              <a:gd name="connsiteX39" fmla="*/ 330976 w 2497282"/>
              <a:gd name="connsiteY39" fmla="*/ 0 h 2364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497282" h="2364509">
                <a:moveTo>
                  <a:pt x="330976" y="0"/>
                </a:moveTo>
                <a:lnTo>
                  <a:pt x="1654842" y="0"/>
                </a:lnTo>
                <a:cubicBezTo>
                  <a:pt x="1814786" y="0"/>
                  <a:pt x="1948232" y="113453"/>
                  <a:pt x="1979094" y="264273"/>
                </a:cubicBezTo>
                <a:lnTo>
                  <a:pt x="1985963" y="320606"/>
                </a:lnTo>
                <a:lnTo>
                  <a:pt x="1985963" y="651813"/>
                </a:lnTo>
                <a:cubicBezTo>
                  <a:pt x="1985915" y="652052"/>
                  <a:pt x="1985866" y="652292"/>
                  <a:pt x="1985818" y="652531"/>
                </a:cubicBezTo>
                <a:lnTo>
                  <a:pt x="1985818" y="657949"/>
                </a:lnTo>
                <a:lnTo>
                  <a:pt x="1984724" y="657949"/>
                </a:lnTo>
                <a:lnTo>
                  <a:pt x="1980349" y="679620"/>
                </a:lnTo>
                <a:cubicBezTo>
                  <a:pt x="1969504" y="705260"/>
                  <a:pt x="1944116" y="723251"/>
                  <a:pt x="1914525" y="723251"/>
                </a:cubicBezTo>
                <a:cubicBezTo>
                  <a:pt x="1884935" y="723251"/>
                  <a:pt x="1859546" y="705260"/>
                  <a:pt x="1848701" y="679620"/>
                </a:cubicBezTo>
                <a:lnTo>
                  <a:pt x="1844326" y="657949"/>
                </a:lnTo>
                <a:lnTo>
                  <a:pt x="1842311" y="657949"/>
                </a:lnTo>
                <a:lnTo>
                  <a:pt x="1842311" y="380114"/>
                </a:lnTo>
                <a:cubicBezTo>
                  <a:pt x="1842311" y="264553"/>
                  <a:pt x="1748630" y="170872"/>
                  <a:pt x="1633069" y="170872"/>
                </a:cubicBezTo>
                <a:lnTo>
                  <a:pt x="352748" y="170872"/>
                </a:lnTo>
                <a:cubicBezTo>
                  <a:pt x="237187" y="170872"/>
                  <a:pt x="143506" y="264553"/>
                  <a:pt x="143506" y="380114"/>
                </a:cubicBezTo>
                <a:lnTo>
                  <a:pt x="143506" y="1984393"/>
                </a:lnTo>
                <a:cubicBezTo>
                  <a:pt x="143506" y="2099954"/>
                  <a:pt x="237187" y="2193635"/>
                  <a:pt x="352748" y="2193635"/>
                </a:cubicBezTo>
                <a:lnTo>
                  <a:pt x="1633069" y="2193635"/>
                </a:lnTo>
                <a:cubicBezTo>
                  <a:pt x="1748630" y="2193635"/>
                  <a:pt x="1842311" y="2099954"/>
                  <a:pt x="1842311" y="1984393"/>
                </a:cubicBezTo>
                <a:lnTo>
                  <a:pt x="1842311" y="1799217"/>
                </a:lnTo>
                <a:lnTo>
                  <a:pt x="1841500" y="1799217"/>
                </a:lnTo>
                <a:lnTo>
                  <a:pt x="1841500" y="1208198"/>
                </a:lnTo>
                <a:cubicBezTo>
                  <a:pt x="1841500" y="1049745"/>
                  <a:pt x="1969952" y="921293"/>
                  <a:pt x="2128405" y="921293"/>
                </a:cubicBezTo>
                <a:lnTo>
                  <a:pt x="2333337" y="921294"/>
                </a:lnTo>
                <a:lnTo>
                  <a:pt x="2333337" y="829399"/>
                </a:lnTo>
                <a:lnTo>
                  <a:pt x="2497282" y="993345"/>
                </a:lnTo>
                <a:lnTo>
                  <a:pt x="2333337" y="1157290"/>
                </a:lnTo>
                <a:lnTo>
                  <a:pt x="2333337" y="1065395"/>
                </a:lnTo>
                <a:lnTo>
                  <a:pt x="2128405" y="1065395"/>
                </a:lnTo>
                <a:cubicBezTo>
                  <a:pt x="2049537" y="1065395"/>
                  <a:pt x="1985602" y="1129330"/>
                  <a:pt x="1985602" y="1208198"/>
                </a:cubicBezTo>
                <a:lnTo>
                  <a:pt x="1985602" y="1546949"/>
                </a:lnTo>
                <a:lnTo>
                  <a:pt x="1985818" y="1546949"/>
                </a:lnTo>
                <a:lnTo>
                  <a:pt x="1985818" y="2033533"/>
                </a:lnTo>
                <a:cubicBezTo>
                  <a:pt x="1985818" y="2216326"/>
                  <a:pt x="1837635" y="2364509"/>
                  <a:pt x="1654842" y="2364509"/>
                </a:cubicBezTo>
                <a:lnTo>
                  <a:pt x="330976" y="2364509"/>
                </a:lnTo>
                <a:cubicBezTo>
                  <a:pt x="148183" y="2364509"/>
                  <a:pt x="0" y="2216326"/>
                  <a:pt x="0" y="2033533"/>
                </a:cubicBezTo>
                <a:lnTo>
                  <a:pt x="0" y="330976"/>
                </a:lnTo>
                <a:cubicBezTo>
                  <a:pt x="0" y="148183"/>
                  <a:pt x="148183" y="0"/>
                  <a:pt x="3309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59" name="Rectangle 25">
            <a:extLst>
              <a:ext uri="{FF2B5EF4-FFF2-40B4-BE49-F238E27FC236}">
                <a16:creationId xmlns:a16="http://schemas.microsoft.com/office/drawing/2014/main" id="{EB16AA59-69AF-4755-8E2F-9CB4D1D0D05A}"/>
              </a:ext>
            </a:extLst>
          </p:cNvPr>
          <p:cNvSpPr/>
          <p:nvPr/>
        </p:nvSpPr>
        <p:spPr>
          <a:xfrm>
            <a:off x="703244" y="1383309"/>
            <a:ext cx="2836446" cy="415498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100" b="1" cap="all" dirty="0"/>
              <a:t>Текст</a:t>
            </a:r>
          </a:p>
        </p:txBody>
      </p:sp>
      <p:sp>
        <p:nvSpPr>
          <p:cNvPr id="60" name="Rectangle 25">
            <a:extLst>
              <a:ext uri="{FF2B5EF4-FFF2-40B4-BE49-F238E27FC236}">
                <a16:creationId xmlns:a16="http://schemas.microsoft.com/office/drawing/2014/main" id="{C7F8EB37-7464-4EDE-A47C-7C9F81028ABE}"/>
              </a:ext>
            </a:extLst>
          </p:cNvPr>
          <p:cNvSpPr/>
          <p:nvPr/>
        </p:nvSpPr>
        <p:spPr>
          <a:xfrm>
            <a:off x="3013849" y="1605485"/>
            <a:ext cx="2836446" cy="415498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100" b="1" cap="all" dirty="0"/>
              <a:t>Текст</a:t>
            </a:r>
          </a:p>
        </p:txBody>
      </p:sp>
      <p:sp>
        <p:nvSpPr>
          <p:cNvPr id="61" name="Rectangle 25">
            <a:extLst>
              <a:ext uri="{FF2B5EF4-FFF2-40B4-BE49-F238E27FC236}">
                <a16:creationId xmlns:a16="http://schemas.microsoft.com/office/drawing/2014/main" id="{3FD186B7-10DD-4405-A170-873D6EF0345A}"/>
              </a:ext>
            </a:extLst>
          </p:cNvPr>
          <p:cNvSpPr/>
          <p:nvPr/>
        </p:nvSpPr>
        <p:spPr>
          <a:xfrm>
            <a:off x="5058800" y="1845498"/>
            <a:ext cx="2836446" cy="415498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100" b="1" cap="all" dirty="0"/>
              <a:t>Текст</a:t>
            </a:r>
          </a:p>
        </p:txBody>
      </p:sp>
      <p:sp>
        <p:nvSpPr>
          <p:cNvPr id="62" name="Rectangle 25">
            <a:extLst>
              <a:ext uri="{FF2B5EF4-FFF2-40B4-BE49-F238E27FC236}">
                <a16:creationId xmlns:a16="http://schemas.microsoft.com/office/drawing/2014/main" id="{1B35EB13-6743-4925-B195-7105354BCF4E}"/>
              </a:ext>
            </a:extLst>
          </p:cNvPr>
          <p:cNvSpPr/>
          <p:nvPr/>
        </p:nvSpPr>
        <p:spPr>
          <a:xfrm>
            <a:off x="7126018" y="2039087"/>
            <a:ext cx="2836446" cy="415498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100" b="1" cap="all" dirty="0"/>
              <a:t>Текст</a:t>
            </a:r>
          </a:p>
        </p:txBody>
      </p:sp>
      <p:sp>
        <p:nvSpPr>
          <p:cNvPr id="63" name="Rectangle 25">
            <a:extLst>
              <a:ext uri="{FF2B5EF4-FFF2-40B4-BE49-F238E27FC236}">
                <a16:creationId xmlns:a16="http://schemas.microsoft.com/office/drawing/2014/main" id="{2E4CD9F0-CB0C-4586-8591-700542C4A346}"/>
              </a:ext>
            </a:extLst>
          </p:cNvPr>
          <p:cNvSpPr/>
          <p:nvPr/>
        </p:nvSpPr>
        <p:spPr>
          <a:xfrm>
            <a:off x="9194741" y="2277454"/>
            <a:ext cx="2836446" cy="415498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100" b="1" cap="all" dirty="0"/>
              <a:t>Текст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10FC72B-4833-437F-86C1-EB6448AA852B}"/>
              </a:ext>
            </a:extLst>
          </p:cNvPr>
          <p:cNvSpPr txBox="1"/>
          <p:nvPr/>
        </p:nvSpPr>
        <p:spPr>
          <a:xfrm>
            <a:off x="3681519" y="3214907"/>
            <a:ext cx="1595829" cy="923330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Текст </a:t>
            </a:r>
          </a:p>
          <a:p>
            <a:r>
              <a:rPr lang="ru-RU" dirty="0"/>
              <a:t>Текст </a:t>
            </a:r>
          </a:p>
          <a:p>
            <a:r>
              <a:rPr lang="ru-RU" dirty="0"/>
              <a:t>Текст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F077A06-0215-4FF1-B2C6-46D1658634D2}"/>
              </a:ext>
            </a:extLst>
          </p:cNvPr>
          <p:cNvSpPr txBox="1"/>
          <p:nvPr/>
        </p:nvSpPr>
        <p:spPr>
          <a:xfrm>
            <a:off x="5768353" y="3772132"/>
            <a:ext cx="1701885" cy="923330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Текст </a:t>
            </a:r>
          </a:p>
          <a:p>
            <a:r>
              <a:rPr lang="ru-RU" dirty="0"/>
              <a:t>Текст </a:t>
            </a:r>
          </a:p>
          <a:p>
            <a:r>
              <a:rPr lang="ru-RU" dirty="0"/>
              <a:t>Текст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30235CB-2575-4762-9895-CE933BF89A21}"/>
              </a:ext>
            </a:extLst>
          </p:cNvPr>
          <p:cNvSpPr txBox="1"/>
          <p:nvPr/>
        </p:nvSpPr>
        <p:spPr>
          <a:xfrm>
            <a:off x="7874541" y="4305423"/>
            <a:ext cx="1701885" cy="923330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Текст </a:t>
            </a:r>
          </a:p>
          <a:p>
            <a:r>
              <a:rPr lang="ru-RU" dirty="0"/>
              <a:t>Текст </a:t>
            </a:r>
          </a:p>
          <a:p>
            <a:r>
              <a:rPr lang="ru-RU" dirty="0"/>
              <a:t>Текст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A73AED1-B3DF-4543-8F0B-2304358AB318}"/>
              </a:ext>
            </a:extLst>
          </p:cNvPr>
          <p:cNvSpPr txBox="1"/>
          <p:nvPr/>
        </p:nvSpPr>
        <p:spPr>
          <a:xfrm>
            <a:off x="9981350" y="4825683"/>
            <a:ext cx="1701885" cy="923330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Текст </a:t>
            </a:r>
          </a:p>
          <a:p>
            <a:r>
              <a:rPr lang="ru-RU" dirty="0"/>
              <a:t>Текст </a:t>
            </a:r>
          </a:p>
          <a:p>
            <a:r>
              <a:rPr lang="ru-RU" dirty="0"/>
              <a:t>Текст</a:t>
            </a:r>
          </a:p>
        </p:txBody>
      </p:sp>
      <p:sp>
        <p:nvSpPr>
          <p:cNvPr id="57" name="Заголовок 1">
            <a:extLst>
              <a:ext uri="{FF2B5EF4-FFF2-40B4-BE49-F238E27FC236}">
                <a16:creationId xmlns:a16="http://schemas.microsoft.com/office/drawing/2014/main" id="{3251DBC0-0DC4-44F2-80B2-979FD733AA0C}"/>
              </a:ext>
            </a:extLst>
          </p:cNvPr>
          <p:cNvSpPr txBox="1">
            <a:spLocks/>
          </p:cNvSpPr>
          <p:nvPr/>
        </p:nvSpPr>
        <p:spPr>
          <a:xfrm>
            <a:off x="3787037" y="365126"/>
            <a:ext cx="7331269" cy="597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75000"/>
              </a:lnSpc>
            </a:pPr>
            <a:r>
              <a:rPr lang="ru-RU" sz="3200" b="1">
                <a:solidFill>
                  <a:schemeClr val="accent5"/>
                </a:solidFill>
                <a:latin typeface="+mn-lt"/>
              </a:rPr>
              <a:t>ЗАГОЛОВОК СЛАЙДА</a:t>
            </a:r>
            <a:endParaRPr lang="ru-RU" sz="3200" b="1" dirty="0">
              <a:solidFill>
                <a:schemeClr val="accent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84160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Овал 52">
            <a:extLst>
              <a:ext uri="{FF2B5EF4-FFF2-40B4-BE49-F238E27FC236}">
                <a16:creationId xmlns:a16="http://schemas.microsoft.com/office/drawing/2014/main" id="{944B0DED-C98E-4E46-BC74-0DBE4F8F3DDA}"/>
              </a:ext>
            </a:extLst>
          </p:cNvPr>
          <p:cNvSpPr/>
          <p:nvPr/>
        </p:nvSpPr>
        <p:spPr>
          <a:xfrm>
            <a:off x="11440060" y="6165230"/>
            <a:ext cx="1182254" cy="1241886"/>
          </a:xfrm>
          <a:prstGeom prst="ellipse">
            <a:avLst/>
          </a:prstGeom>
          <a:solidFill>
            <a:schemeClr val="bg1">
              <a:lumMod val="85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Місце для номера слайда 50">
            <a:extLst>
              <a:ext uri="{FF2B5EF4-FFF2-40B4-BE49-F238E27FC236}">
                <a16:creationId xmlns:a16="http://schemas.microsoft.com/office/drawing/2014/main" id="{463C4B47-968C-459A-8935-CEDEA12A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2019" y="6421048"/>
            <a:ext cx="2743200" cy="365125"/>
          </a:xfrm>
        </p:spPr>
        <p:txBody>
          <a:bodyPr/>
          <a:lstStyle/>
          <a:p>
            <a:fld id="{AF484540-99C5-45B8-8853-03AF3E8CA033}" type="slidenum">
              <a:rPr lang="ru-RU" sz="1400" b="1" smtClean="0">
                <a:solidFill>
                  <a:schemeClr val="tx1"/>
                </a:solidFill>
              </a:rPr>
              <a:t>8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B67D6C98-E49C-4458-96D0-DD379E9E1D6F}"/>
              </a:ext>
            </a:extLst>
          </p:cNvPr>
          <p:cNvSpPr/>
          <p:nvPr/>
        </p:nvSpPr>
        <p:spPr>
          <a:xfrm>
            <a:off x="-806705" y="-615540"/>
            <a:ext cx="2224356" cy="205647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DEE3B03-8A9D-4A65-BAEA-56D4661CB212}"/>
              </a:ext>
            </a:extLst>
          </p:cNvPr>
          <p:cNvCxnSpPr>
            <a:cxnSpLocks/>
            <a:stCxn id="9" idx="4"/>
            <a:endCxn id="12" idx="0"/>
          </p:cNvCxnSpPr>
          <p:nvPr/>
        </p:nvCxnSpPr>
        <p:spPr>
          <a:xfrm>
            <a:off x="6413700" y="2249952"/>
            <a:ext cx="0" cy="2807352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Oval 5">
            <a:extLst>
              <a:ext uri="{FF2B5EF4-FFF2-40B4-BE49-F238E27FC236}">
                <a16:creationId xmlns:a16="http://schemas.microsoft.com/office/drawing/2014/main" id="{96ACFC85-5007-4038-8688-4868B38587D1}"/>
              </a:ext>
            </a:extLst>
          </p:cNvPr>
          <p:cNvSpPr/>
          <p:nvPr/>
        </p:nvSpPr>
        <p:spPr>
          <a:xfrm>
            <a:off x="6313256" y="2049066"/>
            <a:ext cx="200888" cy="2008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10" name="Oval 83">
            <a:extLst>
              <a:ext uri="{FF2B5EF4-FFF2-40B4-BE49-F238E27FC236}">
                <a16:creationId xmlns:a16="http://schemas.microsoft.com/office/drawing/2014/main" id="{51F05F36-1AB5-488A-B787-21ED2444A187}"/>
              </a:ext>
            </a:extLst>
          </p:cNvPr>
          <p:cNvSpPr/>
          <p:nvPr/>
        </p:nvSpPr>
        <p:spPr>
          <a:xfrm>
            <a:off x="6313256" y="3051811"/>
            <a:ext cx="200888" cy="20088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11" name="Oval 84">
            <a:extLst>
              <a:ext uri="{FF2B5EF4-FFF2-40B4-BE49-F238E27FC236}">
                <a16:creationId xmlns:a16="http://schemas.microsoft.com/office/drawing/2014/main" id="{45796F69-D836-4C00-B241-DA158845053F}"/>
              </a:ext>
            </a:extLst>
          </p:cNvPr>
          <p:cNvSpPr/>
          <p:nvPr/>
        </p:nvSpPr>
        <p:spPr>
          <a:xfrm>
            <a:off x="6313256" y="4054558"/>
            <a:ext cx="200888" cy="20088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12" name="Oval 85">
            <a:extLst>
              <a:ext uri="{FF2B5EF4-FFF2-40B4-BE49-F238E27FC236}">
                <a16:creationId xmlns:a16="http://schemas.microsoft.com/office/drawing/2014/main" id="{9FE6A796-476C-4211-9FF9-261D99D10C2B}"/>
              </a:ext>
            </a:extLst>
          </p:cNvPr>
          <p:cNvSpPr/>
          <p:nvPr/>
        </p:nvSpPr>
        <p:spPr>
          <a:xfrm>
            <a:off x="6313256" y="5057304"/>
            <a:ext cx="200888" cy="20088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cxnSp>
        <p:nvCxnSpPr>
          <p:cNvPr id="14" name="Straight Connector 91">
            <a:extLst>
              <a:ext uri="{FF2B5EF4-FFF2-40B4-BE49-F238E27FC236}">
                <a16:creationId xmlns:a16="http://schemas.microsoft.com/office/drawing/2014/main" id="{D62DBE7A-B394-407B-848F-F63F9A3BC158}"/>
              </a:ext>
            </a:extLst>
          </p:cNvPr>
          <p:cNvCxnSpPr/>
          <p:nvPr/>
        </p:nvCxnSpPr>
        <p:spPr>
          <a:xfrm flipV="1">
            <a:off x="5803283" y="2249952"/>
            <a:ext cx="0" cy="2807352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Oval 87">
            <a:extLst>
              <a:ext uri="{FF2B5EF4-FFF2-40B4-BE49-F238E27FC236}">
                <a16:creationId xmlns:a16="http://schemas.microsoft.com/office/drawing/2014/main" id="{EB62CF98-04E9-46C3-AD01-C68EAED42249}"/>
              </a:ext>
            </a:extLst>
          </p:cNvPr>
          <p:cNvSpPr/>
          <p:nvPr/>
        </p:nvSpPr>
        <p:spPr>
          <a:xfrm rot="10800000">
            <a:off x="5702839" y="5057304"/>
            <a:ext cx="200888" cy="20088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16" name="Oval 88">
            <a:extLst>
              <a:ext uri="{FF2B5EF4-FFF2-40B4-BE49-F238E27FC236}">
                <a16:creationId xmlns:a16="http://schemas.microsoft.com/office/drawing/2014/main" id="{C1093E01-8044-4996-AB34-9D300FCF49AE}"/>
              </a:ext>
            </a:extLst>
          </p:cNvPr>
          <p:cNvSpPr/>
          <p:nvPr/>
        </p:nvSpPr>
        <p:spPr>
          <a:xfrm rot="10800000">
            <a:off x="5702839" y="4054558"/>
            <a:ext cx="200888" cy="20088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17" name="Oval 89">
            <a:extLst>
              <a:ext uri="{FF2B5EF4-FFF2-40B4-BE49-F238E27FC236}">
                <a16:creationId xmlns:a16="http://schemas.microsoft.com/office/drawing/2014/main" id="{362F6368-7357-452D-AAD7-6B0527F2DF9C}"/>
              </a:ext>
            </a:extLst>
          </p:cNvPr>
          <p:cNvSpPr/>
          <p:nvPr/>
        </p:nvSpPr>
        <p:spPr>
          <a:xfrm rot="10800000">
            <a:off x="5702839" y="3051811"/>
            <a:ext cx="200888" cy="2008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18" name="Oval 90">
            <a:extLst>
              <a:ext uri="{FF2B5EF4-FFF2-40B4-BE49-F238E27FC236}">
                <a16:creationId xmlns:a16="http://schemas.microsoft.com/office/drawing/2014/main" id="{842F2CA0-E5C7-4AD4-A1BA-19F435B08A28}"/>
              </a:ext>
            </a:extLst>
          </p:cNvPr>
          <p:cNvSpPr/>
          <p:nvPr/>
        </p:nvSpPr>
        <p:spPr>
          <a:xfrm rot="10800000">
            <a:off x="5702839" y="2049066"/>
            <a:ext cx="200888" cy="20088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42" name="Rectangle: Rounded Corners 110">
            <a:extLst>
              <a:ext uri="{FF2B5EF4-FFF2-40B4-BE49-F238E27FC236}">
                <a16:creationId xmlns:a16="http://schemas.microsoft.com/office/drawing/2014/main" id="{1EA6C376-E8B3-431B-863E-51A2C872A7EA}"/>
              </a:ext>
            </a:extLst>
          </p:cNvPr>
          <p:cNvSpPr/>
          <p:nvPr/>
        </p:nvSpPr>
        <p:spPr>
          <a:xfrm flipH="1">
            <a:off x="566942" y="1820751"/>
            <a:ext cx="4797647" cy="683871"/>
          </a:xfrm>
          <a:prstGeom prst="roundRect">
            <a:avLst>
              <a:gd name="adj" fmla="val 50000"/>
            </a:avLst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 dirty="0"/>
          </a:p>
        </p:txBody>
      </p:sp>
      <p:sp>
        <p:nvSpPr>
          <p:cNvPr id="43" name="Rectangle: Rounded Corners 111">
            <a:extLst>
              <a:ext uri="{FF2B5EF4-FFF2-40B4-BE49-F238E27FC236}">
                <a16:creationId xmlns:a16="http://schemas.microsoft.com/office/drawing/2014/main" id="{86E3D609-39C5-48AB-BBEB-435EFD8F0C1A}"/>
              </a:ext>
            </a:extLst>
          </p:cNvPr>
          <p:cNvSpPr/>
          <p:nvPr/>
        </p:nvSpPr>
        <p:spPr>
          <a:xfrm flipH="1">
            <a:off x="858761" y="1951827"/>
            <a:ext cx="3760763" cy="421721"/>
          </a:xfrm>
          <a:prstGeom prst="roundRect">
            <a:avLst>
              <a:gd name="adj" fmla="val 50000"/>
            </a:avLst>
          </a:prstGeom>
          <a:solidFill>
            <a:schemeClr val="accent5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Oval 112">
            <a:extLst>
              <a:ext uri="{FF2B5EF4-FFF2-40B4-BE49-F238E27FC236}">
                <a16:creationId xmlns:a16="http://schemas.microsoft.com/office/drawing/2014/main" id="{1337A2B0-01C0-4E9D-B228-EE1EB83C1A34}"/>
              </a:ext>
            </a:extLst>
          </p:cNvPr>
          <p:cNvSpPr/>
          <p:nvPr/>
        </p:nvSpPr>
        <p:spPr>
          <a:xfrm flipH="1">
            <a:off x="4782054" y="1765662"/>
            <a:ext cx="749646" cy="794050"/>
          </a:xfrm>
          <a:prstGeom prst="ellipse">
            <a:avLst/>
          </a:prstGeom>
          <a:solidFill>
            <a:srgbClr val="F1E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45" name="Oval 113">
            <a:extLst>
              <a:ext uri="{FF2B5EF4-FFF2-40B4-BE49-F238E27FC236}">
                <a16:creationId xmlns:a16="http://schemas.microsoft.com/office/drawing/2014/main" id="{27CFF79C-B611-42C4-BC5F-5B52BCDE0521}"/>
              </a:ext>
            </a:extLst>
          </p:cNvPr>
          <p:cNvSpPr/>
          <p:nvPr/>
        </p:nvSpPr>
        <p:spPr>
          <a:xfrm flipH="1">
            <a:off x="4875009" y="1820751"/>
            <a:ext cx="656691" cy="65667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19125F2-53EC-41F0-9D7C-9F668E32C9B7}"/>
              </a:ext>
            </a:extLst>
          </p:cNvPr>
          <p:cNvSpPr txBox="1"/>
          <p:nvPr/>
        </p:nvSpPr>
        <p:spPr>
          <a:xfrm>
            <a:off x="858760" y="1982993"/>
            <a:ext cx="37244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Текст</a:t>
            </a:r>
          </a:p>
        </p:txBody>
      </p:sp>
      <p:sp>
        <p:nvSpPr>
          <p:cNvPr id="67" name="Rectangle: Rounded Corners 110">
            <a:extLst>
              <a:ext uri="{FF2B5EF4-FFF2-40B4-BE49-F238E27FC236}">
                <a16:creationId xmlns:a16="http://schemas.microsoft.com/office/drawing/2014/main" id="{C3A663A5-B858-4C7C-A10C-869308346656}"/>
              </a:ext>
            </a:extLst>
          </p:cNvPr>
          <p:cNvSpPr/>
          <p:nvPr/>
        </p:nvSpPr>
        <p:spPr>
          <a:xfrm flipH="1">
            <a:off x="566942" y="2812248"/>
            <a:ext cx="4797647" cy="683871"/>
          </a:xfrm>
          <a:prstGeom prst="roundRect">
            <a:avLst>
              <a:gd name="adj" fmla="val 50000"/>
            </a:avLst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 dirty="0"/>
          </a:p>
        </p:txBody>
      </p:sp>
      <p:sp>
        <p:nvSpPr>
          <p:cNvPr id="68" name="Rectangle: Rounded Corners 111">
            <a:extLst>
              <a:ext uri="{FF2B5EF4-FFF2-40B4-BE49-F238E27FC236}">
                <a16:creationId xmlns:a16="http://schemas.microsoft.com/office/drawing/2014/main" id="{C91A39F0-9D1D-4B16-BE7E-69B2EF27B985}"/>
              </a:ext>
            </a:extLst>
          </p:cNvPr>
          <p:cNvSpPr/>
          <p:nvPr/>
        </p:nvSpPr>
        <p:spPr>
          <a:xfrm flipH="1">
            <a:off x="858761" y="2943324"/>
            <a:ext cx="3760763" cy="421721"/>
          </a:xfrm>
          <a:prstGeom prst="roundRect">
            <a:avLst>
              <a:gd name="adj" fmla="val 50000"/>
            </a:avLst>
          </a:prstGeom>
          <a:solidFill>
            <a:schemeClr val="accent2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Oval 112">
            <a:extLst>
              <a:ext uri="{FF2B5EF4-FFF2-40B4-BE49-F238E27FC236}">
                <a16:creationId xmlns:a16="http://schemas.microsoft.com/office/drawing/2014/main" id="{D48391D4-BF59-4A63-B52F-1AFF55E6EC92}"/>
              </a:ext>
            </a:extLst>
          </p:cNvPr>
          <p:cNvSpPr/>
          <p:nvPr/>
        </p:nvSpPr>
        <p:spPr>
          <a:xfrm flipH="1">
            <a:off x="4782054" y="2757159"/>
            <a:ext cx="749646" cy="794050"/>
          </a:xfrm>
          <a:prstGeom prst="ellipse">
            <a:avLst/>
          </a:prstGeom>
          <a:solidFill>
            <a:srgbClr val="F1E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70" name="Oval 113">
            <a:extLst>
              <a:ext uri="{FF2B5EF4-FFF2-40B4-BE49-F238E27FC236}">
                <a16:creationId xmlns:a16="http://schemas.microsoft.com/office/drawing/2014/main" id="{3345A614-BBC1-48B3-BBCC-FCE0A7274F55}"/>
              </a:ext>
            </a:extLst>
          </p:cNvPr>
          <p:cNvSpPr/>
          <p:nvPr/>
        </p:nvSpPr>
        <p:spPr>
          <a:xfrm flipH="1">
            <a:off x="4875009" y="2812248"/>
            <a:ext cx="656691" cy="65667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solidFill>
                  <a:schemeClr val="tx1"/>
                </a:solidFill>
              </a:rPr>
              <a:t>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BBECFE7-F646-4706-A5C3-6B63966E8317}"/>
              </a:ext>
            </a:extLst>
          </p:cNvPr>
          <p:cNvSpPr txBox="1"/>
          <p:nvPr/>
        </p:nvSpPr>
        <p:spPr>
          <a:xfrm>
            <a:off x="858760" y="2974490"/>
            <a:ext cx="37244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Текст</a:t>
            </a:r>
          </a:p>
        </p:txBody>
      </p:sp>
      <p:sp>
        <p:nvSpPr>
          <p:cNvPr id="73" name="Rectangle: Rounded Corners 110">
            <a:extLst>
              <a:ext uri="{FF2B5EF4-FFF2-40B4-BE49-F238E27FC236}">
                <a16:creationId xmlns:a16="http://schemas.microsoft.com/office/drawing/2014/main" id="{E851E0B5-1C5E-4559-86E0-92A652CE6B68}"/>
              </a:ext>
            </a:extLst>
          </p:cNvPr>
          <p:cNvSpPr/>
          <p:nvPr/>
        </p:nvSpPr>
        <p:spPr>
          <a:xfrm flipH="1">
            <a:off x="566942" y="3832568"/>
            <a:ext cx="4797647" cy="683871"/>
          </a:xfrm>
          <a:prstGeom prst="roundRect">
            <a:avLst>
              <a:gd name="adj" fmla="val 50000"/>
            </a:avLst>
          </a:prstGeom>
          <a:noFill/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 dirty="0"/>
          </a:p>
        </p:txBody>
      </p:sp>
      <p:sp>
        <p:nvSpPr>
          <p:cNvPr id="74" name="Rectangle: Rounded Corners 111">
            <a:extLst>
              <a:ext uri="{FF2B5EF4-FFF2-40B4-BE49-F238E27FC236}">
                <a16:creationId xmlns:a16="http://schemas.microsoft.com/office/drawing/2014/main" id="{39CCD701-F499-442E-8266-5E9B2789857C}"/>
              </a:ext>
            </a:extLst>
          </p:cNvPr>
          <p:cNvSpPr/>
          <p:nvPr/>
        </p:nvSpPr>
        <p:spPr>
          <a:xfrm flipH="1">
            <a:off x="858761" y="3963644"/>
            <a:ext cx="3760763" cy="421721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5" name="Oval 112">
            <a:extLst>
              <a:ext uri="{FF2B5EF4-FFF2-40B4-BE49-F238E27FC236}">
                <a16:creationId xmlns:a16="http://schemas.microsoft.com/office/drawing/2014/main" id="{824DE95A-1EDF-45E1-BE35-753A5942A425}"/>
              </a:ext>
            </a:extLst>
          </p:cNvPr>
          <p:cNvSpPr/>
          <p:nvPr/>
        </p:nvSpPr>
        <p:spPr>
          <a:xfrm flipH="1">
            <a:off x="4782054" y="3777479"/>
            <a:ext cx="749646" cy="794050"/>
          </a:xfrm>
          <a:prstGeom prst="ellipse">
            <a:avLst/>
          </a:prstGeom>
          <a:solidFill>
            <a:srgbClr val="F1E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76" name="Oval 113">
            <a:extLst>
              <a:ext uri="{FF2B5EF4-FFF2-40B4-BE49-F238E27FC236}">
                <a16:creationId xmlns:a16="http://schemas.microsoft.com/office/drawing/2014/main" id="{8202EF36-E506-46F4-A473-52DE078F0F04}"/>
              </a:ext>
            </a:extLst>
          </p:cNvPr>
          <p:cNvSpPr/>
          <p:nvPr/>
        </p:nvSpPr>
        <p:spPr>
          <a:xfrm flipH="1">
            <a:off x="4875009" y="3832568"/>
            <a:ext cx="656691" cy="656671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solidFill>
                  <a:schemeClr val="tx1"/>
                </a:solidFill>
              </a:rPr>
              <a:t>3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1C66C25-3A8E-4D34-A0EB-FBF17595DAB5}"/>
              </a:ext>
            </a:extLst>
          </p:cNvPr>
          <p:cNvSpPr txBox="1"/>
          <p:nvPr/>
        </p:nvSpPr>
        <p:spPr>
          <a:xfrm>
            <a:off x="858760" y="3994810"/>
            <a:ext cx="37244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Текст</a:t>
            </a:r>
          </a:p>
        </p:txBody>
      </p:sp>
      <p:sp>
        <p:nvSpPr>
          <p:cNvPr id="79" name="Rectangle: Rounded Corners 110">
            <a:extLst>
              <a:ext uri="{FF2B5EF4-FFF2-40B4-BE49-F238E27FC236}">
                <a16:creationId xmlns:a16="http://schemas.microsoft.com/office/drawing/2014/main" id="{9E2A6590-316F-4064-8713-C20C6EF1EE54}"/>
              </a:ext>
            </a:extLst>
          </p:cNvPr>
          <p:cNvSpPr/>
          <p:nvPr/>
        </p:nvSpPr>
        <p:spPr>
          <a:xfrm flipH="1">
            <a:off x="566942" y="4890961"/>
            <a:ext cx="4797647" cy="683871"/>
          </a:xfrm>
          <a:prstGeom prst="roundRect">
            <a:avLst>
              <a:gd name="adj" fmla="val 50000"/>
            </a:avLst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 dirty="0"/>
          </a:p>
        </p:txBody>
      </p:sp>
      <p:sp>
        <p:nvSpPr>
          <p:cNvPr id="80" name="Rectangle: Rounded Corners 111">
            <a:extLst>
              <a:ext uri="{FF2B5EF4-FFF2-40B4-BE49-F238E27FC236}">
                <a16:creationId xmlns:a16="http://schemas.microsoft.com/office/drawing/2014/main" id="{C62E8EEB-84AC-46B3-82E9-8AF6CE555AE4}"/>
              </a:ext>
            </a:extLst>
          </p:cNvPr>
          <p:cNvSpPr/>
          <p:nvPr/>
        </p:nvSpPr>
        <p:spPr>
          <a:xfrm flipH="1">
            <a:off x="858761" y="5022037"/>
            <a:ext cx="3760763" cy="421721"/>
          </a:xfrm>
          <a:prstGeom prst="roundRect">
            <a:avLst>
              <a:gd name="adj" fmla="val 50000"/>
            </a:avLst>
          </a:prstGeom>
          <a:solidFill>
            <a:schemeClr val="accent5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Oval 112">
            <a:extLst>
              <a:ext uri="{FF2B5EF4-FFF2-40B4-BE49-F238E27FC236}">
                <a16:creationId xmlns:a16="http://schemas.microsoft.com/office/drawing/2014/main" id="{9E2E922F-FB3F-412A-9C60-656B859D0326}"/>
              </a:ext>
            </a:extLst>
          </p:cNvPr>
          <p:cNvSpPr/>
          <p:nvPr/>
        </p:nvSpPr>
        <p:spPr>
          <a:xfrm flipH="1">
            <a:off x="4782054" y="4835872"/>
            <a:ext cx="749646" cy="794050"/>
          </a:xfrm>
          <a:prstGeom prst="ellipse">
            <a:avLst/>
          </a:prstGeom>
          <a:solidFill>
            <a:srgbClr val="F1E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82" name="Oval 113">
            <a:extLst>
              <a:ext uri="{FF2B5EF4-FFF2-40B4-BE49-F238E27FC236}">
                <a16:creationId xmlns:a16="http://schemas.microsoft.com/office/drawing/2014/main" id="{AFA56913-60D2-4DCB-888A-A9CCC1FCADF4}"/>
              </a:ext>
            </a:extLst>
          </p:cNvPr>
          <p:cNvSpPr/>
          <p:nvPr/>
        </p:nvSpPr>
        <p:spPr>
          <a:xfrm flipH="1">
            <a:off x="4875009" y="4890961"/>
            <a:ext cx="656691" cy="65667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solidFill>
                  <a:schemeClr val="tx1"/>
                </a:solidFill>
              </a:rPr>
              <a:t>4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BFA4869-6B5E-4096-9298-FF46BA4BF6EB}"/>
              </a:ext>
            </a:extLst>
          </p:cNvPr>
          <p:cNvSpPr txBox="1"/>
          <p:nvPr/>
        </p:nvSpPr>
        <p:spPr>
          <a:xfrm>
            <a:off x="858760" y="5053203"/>
            <a:ext cx="37244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Текст</a:t>
            </a:r>
          </a:p>
        </p:txBody>
      </p:sp>
      <p:sp>
        <p:nvSpPr>
          <p:cNvPr id="85" name="Rectangle: Rounded Corners 110">
            <a:extLst>
              <a:ext uri="{FF2B5EF4-FFF2-40B4-BE49-F238E27FC236}">
                <a16:creationId xmlns:a16="http://schemas.microsoft.com/office/drawing/2014/main" id="{42CA74F9-FE15-4270-9B8C-45086016E864}"/>
              </a:ext>
            </a:extLst>
          </p:cNvPr>
          <p:cNvSpPr/>
          <p:nvPr/>
        </p:nvSpPr>
        <p:spPr>
          <a:xfrm>
            <a:off x="6903195" y="1792775"/>
            <a:ext cx="4797647" cy="683871"/>
          </a:xfrm>
          <a:prstGeom prst="roundRect">
            <a:avLst>
              <a:gd name="adj" fmla="val 50000"/>
            </a:avLst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 dirty="0"/>
          </a:p>
        </p:txBody>
      </p:sp>
      <p:sp>
        <p:nvSpPr>
          <p:cNvPr id="86" name="Rectangle: Rounded Corners 111">
            <a:extLst>
              <a:ext uri="{FF2B5EF4-FFF2-40B4-BE49-F238E27FC236}">
                <a16:creationId xmlns:a16="http://schemas.microsoft.com/office/drawing/2014/main" id="{4156EE9D-7F4A-45F1-BCDF-886FE3FCE861}"/>
              </a:ext>
            </a:extLst>
          </p:cNvPr>
          <p:cNvSpPr/>
          <p:nvPr/>
        </p:nvSpPr>
        <p:spPr>
          <a:xfrm>
            <a:off x="7648260" y="1923851"/>
            <a:ext cx="3760763" cy="421721"/>
          </a:xfrm>
          <a:prstGeom prst="roundRect">
            <a:avLst>
              <a:gd name="adj" fmla="val 50000"/>
            </a:avLst>
          </a:prstGeom>
          <a:solidFill>
            <a:schemeClr val="accent2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7" name="Oval 112">
            <a:extLst>
              <a:ext uri="{FF2B5EF4-FFF2-40B4-BE49-F238E27FC236}">
                <a16:creationId xmlns:a16="http://schemas.microsoft.com/office/drawing/2014/main" id="{4975F005-0ABB-476B-9623-66D580F60CF0}"/>
              </a:ext>
            </a:extLst>
          </p:cNvPr>
          <p:cNvSpPr/>
          <p:nvPr/>
        </p:nvSpPr>
        <p:spPr>
          <a:xfrm>
            <a:off x="6736084" y="1737686"/>
            <a:ext cx="749646" cy="794050"/>
          </a:xfrm>
          <a:prstGeom prst="ellipse">
            <a:avLst/>
          </a:prstGeom>
          <a:solidFill>
            <a:srgbClr val="F1E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88" name="Oval 113">
            <a:extLst>
              <a:ext uri="{FF2B5EF4-FFF2-40B4-BE49-F238E27FC236}">
                <a16:creationId xmlns:a16="http://schemas.microsoft.com/office/drawing/2014/main" id="{408FF974-A578-4EB7-B47E-E3C04DEEAB9D}"/>
              </a:ext>
            </a:extLst>
          </p:cNvPr>
          <p:cNvSpPr/>
          <p:nvPr/>
        </p:nvSpPr>
        <p:spPr>
          <a:xfrm>
            <a:off x="6736084" y="1792775"/>
            <a:ext cx="656691" cy="65667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solidFill>
                  <a:schemeClr val="tx1"/>
                </a:solidFill>
              </a:rPr>
              <a:t>5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0D97DB9-A438-4F7F-9CA3-8E65C934689D}"/>
              </a:ext>
            </a:extLst>
          </p:cNvPr>
          <p:cNvSpPr txBox="1"/>
          <p:nvPr/>
        </p:nvSpPr>
        <p:spPr>
          <a:xfrm flipH="1">
            <a:off x="7648260" y="1948545"/>
            <a:ext cx="37244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Текст</a:t>
            </a:r>
          </a:p>
        </p:txBody>
      </p:sp>
      <p:sp>
        <p:nvSpPr>
          <p:cNvPr id="91" name="Rectangle: Rounded Corners 110">
            <a:extLst>
              <a:ext uri="{FF2B5EF4-FFF2-40B4-BE49-F238E27FC236}">
                <a16:creationId xmlns:a16="http://schemas.microsoft.com/office/drawing/2014/main" id="{6260B023-7457-4D2D-9DAD-A14965461C08}"/>
              </a:ext>
            </a:extLst>
          </p:cNvPr>
          <p:cNvSpPr/>
          <p:nvPr/>
        </p:nvSpPr>
        <p:spPr>
          <a:xfrm>
            <a:off x="6903195" y="2800054"/>
            <a:ext cx="4797647" cy="683871"/>
          </a:xfrm>
          <a:prstGeom prst="roundRect">
            <a:avLst>
              <a:gd name="adj" fmla="val 50000"/>
            </a:avLst>
          </a:prstGeom>
          <a:noFill/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 dirty="0"/>
          </a:p>
        </p:txBody>
      </p:sp>
      <p:sp>
        <p:nvSpPr>
          <p:cNvPr id="92" name="Rectangle: Rounded Corners 111">
            <a:extLst>
              <a:ext uri="{FF2B5EF4-FFF2-40B4-BE49-F238E27FC236}">
                <a16:creationId xmlns:a16="http://schemas.microsoft.com/office/drawing/2014/main" id="{CB650B0C-E8FA-4B8E-802A-9693A0E7D0CC}"/>
              </a:ext>
            </a:extLst>
          </p:cNvPr>
          <p:cNvSpPr/>
          <p:nvPr/>
        </p:nvSpPr>
        <p:spPr>
          <a:xfrm>
            <a:off x="7648260" y="2931130"/>
            <a:ext cx="3760763" cy="421721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Oval 112">
            <a:extLst>
              <a:ext uri="{FF2B5EF4-FFF2-40B4-BE49-F238E27FC236}">
                <a16:creationId xmlns:a16="http://schemas.microsoft.com/office/drawing/2014/main" id="{FB9DE802-F01C-405A-B296-834CB7A96F41}"/>
              </a:ext>
            </a:extLst>
          </p:cNvPr>
          <p:cNvSpPr/>
          <p:nvPr/>
        </p:nvSpPr>
        <p:spPr>
          <a:xfrm>
            <a:off x="6736084" y="2744965"/>
            <a:ext cx="749646" cy="794050"/>
          </a:xfrm>
          <a:prstGeom prst="ellipse">
            <a:avLst/>
          </a:prstGeom>
          <a:solidFill>
            <a:srgbClr val="F1E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94" name="Oval 113">
            <a:extLst>
              <a:ext uri="{FF2B5EF4-FFF2-40B4-BE49-F238E27FC236}">
                <a16:creationId xmlns:a16="http://schemas.microsoft.com/office/drawing/2014/main" id="{EA3F7F73-287C-41F8-A3D7-2B80BF823FB3}"/>
              </a:ext>
            </a:extLst>
          </p:cNvPr>
          <p:cNvSpPr/>
          <p:nvPr/>
        </p:nvSpPr>
        <p:spPr>
          <a:xfrm>
            <a:off x="6736084" y="2800054"/>
            <a:ext cx="656691" cy="656671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solidFill>
                  <a:schemeClr val="tx1"/>
                </a:solidFill>
              </a:rPr>
              <a:t>6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8072151-7EEF-4B9D-8C99-AF16156B27AE}"/>
              </a:ext>
            </a:extLst>
          </p:cNvPr>
          <p:cNvSpPr txBox="1"/>
          <p:nvPr/>
        </p:nvSpPr>
        <p:spPr>
          <a:xfrm flipH="1">
            <a:off x="7648260" y="2955824"/>
            <a:ext cx="37244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Текст</a:t>
            </a:r>
          </a:p>
        </p:txBody>
      </p:sp>
      <p:sp>
        <p:nvSpPr>
          <p:cNvPr id="97" name="Rectangle: Rounded Corners 110">
            <a:extLst>
              <a:ext uri="{FF2B5EF4-FFF2-40B4-BE49-F238E27FC236}">
                <a16:creationId xmlns:a16="http://schemas.microsoft.com/office/drawing/2014/main" id="{519351F3-9B16-4C00-BE19-FCF884010A8F}"/>
              </a:ext>
            </a:extLst>
          </p:cNvPr>
          <p:cNvSpPr/>
          <p:nvPr/>
        </p:nvSpPr>
        <p:spPr>
          <a:xfrm>
            <a:off x="6903195" y="3826288"/>
            <a:ext cx="4797647" cy="683871"/>
          </a:xfrm>
          <a:prstGeom prst="roundRect">
            <a:avLst>
              <a:gd name="adj" fmla="val 50000"/>
            </a:avLst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 dirty="0"/>
          </a:p>
        </p:txBody>
      </p:sp>
      <p:sp>
        <p:nvSpPr>
          <p:cNvPr id="98" name="Rectangle: Rounded Corners 111">
            <a:extLst>
              <a:ext uri="{FF2B5EF4-FFF2-40B4-BE49-F238E27FC236}">
                <a16:creationId xmlns:a16="http://schemas.microsoft.com/office/drawing/2014/main" id="{7BC3AB0B-5907-47BB-9784-3429AEB9F8E8}"/>
              </a:ext>
            </a:extLst>
          </p:cNvPr>
          <p:cNvSpPr/>
          <p:nvPr/>
        </p:nvSpPr>
        <p:spPr>
          <a:xfrm>
            <a:off x="7648260" y="3957364"/>
            <a:ext cx="3760763" cy="421721"/>
          </a:xfrm>
          <a:prstGeom prst="roundRect">
            <a:avLst>
              <a:gd name="adj" fmla="val 50000"/>
            </a:avLst>
          </a:prstGeom>
          <a:solidFill>
            <a:schemeClr val="accent5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9" name="Oval 112">
            <a:extLst>
              <a:ext uri="{FF2B5EF4-FFF2-40B4-BE49-F238E27FC236}">
                <a16:creationId xmlns:a16="http://schemas.microsoft.com/office/drawing/2014/main" id="{D7170F4A-64F5-4F04-A192-459F17F9443A}"/>
              </a:ext>
            </a:extLst>
          </p:cNvPr>
          <p:cNvSpPr/>
          <p:nvPr/>
        </p:nvSpPr>
        <p:spPr>
          <a:xfrm>
            <a:off x="6736084" y="3771199"/>
            <a:ext cx="749646" cy="794050"/>
          </a:xfrm>
          <a:prstGeom prst="ellipse">
            <a:avLst/>
          </a:prstGeom>
          <a:solidFill>
            <a:srgbClr val="F1E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100" name="Oval 113">
            <a:extLst>
              <a:ext uri="{FF2B5EF4-FFF2-40B4-BE49-F238E27FC236}">
                <a16:creationId xmlns:a16="http://schemas.microsoft.com/office/drawing/2014/main" id="{39DB5E82-490F-445E-843B-C1A2D6BC7D45}"/>
              </a:ext>
            </a:extLst>
          </p:cNvPr>
          <p:cNvSpPr/>
          <p:nvPr/>
        </p:nvSpPr>
        <p:spPr>
          <a:xfrm>
            <a:off x="6736084" y="3826288"/>
            <a:ext cx="656691" cy="65667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solidFill>
                  <a:schemeClr val="tx1"/>
                </a:solidFill>
              </a:rPr>
              <a:t>7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8B73A5E-D629-4E5E-AD99-C0A5FA73FBEF}"/>
              </a:ext>
            </a:extLst>
          </p:cNvPr>
          <p:cNvSpPr txBox="1"/>
          <p:nvPr/>
        </p:nvSpPr>
        <p:spPr>
          <a:xfrm flipH="1">
            <a:off x="7648260" y="3982058"/>
            <a:ext cx="37244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Текст</a:t>
            </a:r>
          </a:p>
        </p:txBody>
      </p:sp>
      <p:sp>
        <p:nvSpPr>
          <p:cNvPr id="103" name="Rectangle: Rounded Corners 110">
            <a:extLst>
              <a:ext uri="{FF2B5EF4-FFF2-40B4-BE49-F238E27FC236}">
                <a16:creationId xmlns:a16="http://schemas.microsoft.com/office/drawing/2014/main" id="{D477D339-A835-4D75-8F2C-3E24FBA2CC22}"/>
              </a:ext>
            </a:extLst>
          </p:cNvPr>
          <p:cNvSpPr/>
          <p:nvPr/>
        </p:nvSpPr>
        <p:spPr>
          <a:xfrm>
            <a:off x="6903195" y="4861498"/>
            <a:ext cx="4797647" cy="683871"/>
          </a:xfrm>
          <a:prstGeom prst="roundRect">
            <a:avLst>
              <a:gd name="adj" fmla="val 50000"/>
            </a:avLst>
          </a:prstGeom>
          <a:noFill/>
          <a:ln w="571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 dirty="0"/>
          </a:p>
        </p:txBody>
      </p:sp>
      <p:sp>
        <p:nvSpPr>
          <p:cNvPr id="104" name="Rectangle: Rounded Corners 111">
            <a:extLst>
              <a:ext uri="{FF2B5EF4-FFF2-40B4-BE49-F238E27FC236}">
                <a16:creationId xmlns:a16="http://schemas.microsoft.com/office/drawing/2014/main" id="{AC8CB369-34B0-4E6B-B240-94AAC936A641}"/>
              </a:ext>
            </a:extLst>
          </p:cNvPr>
          <p:cNvSpPr/>
          <p:nvPr/>
        </p:nvSpPr>
        <p:spPr>
          <a:xfrm>
            <a:off x="7648260" y="4992574"/>
            <a:ext cx="3760763" cy="421721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5" name="Oval 112">
            <a:extLst>
              <a:ext uri="{FF2B5EF4-FFF2-40B4-BE49-F238E27FC236}">
                <a16:creationId xmlns:a16="http://schemas.microsoft.com/office/drawing/2014/main" id="{0A6F3FDF-A697-4C0A-8475-1D77D1101A23}"/>
              </a:ext>
            </a:extLst>
          </p:cNvPr>
          <p:cNvSpPr/>
          <p:nvPr/>
        </p:nvSpPr>
        <p:spPr>
          <a:xfrm>
            <a:off x="6736084" y="4806409"/>
            <a:ext cx="749646" cy="794050"/>
          </a:xfrm>
          <a:prstGeom prst="ellipse">
            <a:avLst/>
          </a:prstGeom>
          <a:solidFill>
            <a:srgbClr val="F1E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sp>
        <p:nvSpPr>
          <p:cNvPr id="106" name="Oval 113">
            <a:extLst>
              <a:ext uri="{FF2B5EF4-FFF2-40B4-BE49-F238E27FC236}">
                <a16:creationId xmlns:a16="http://schemas.microsoft.com/office/drawing/2014/main" id="{FC6A32D2-F959-4A44-B320-E75AEBCB1BA2}"/>
              </a:ext>
            </a:extLst>
          </p:cNvPr>
          <p:cNvSpPr/>
          <p:nvPr/>
        </p:nvSpPr>
        <p:spPr>
          <a:xfrm>
            <a:off x="6736084" y="4861498"/>
            <a:ext cx="656691" cy="656671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solidFill>
                  <a:schemeClr val="tx1"/>
                </a:solidFill>
              </a:rPr>
              <a:t>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D56E0019-6BDF-4A51-BEDF-43BF59843E0A}"/>
              </a:ext>
            </a:extLst>
          </p:cNvPr>
          <p:cNvSpPr txBox="1"/>
          <p:nvPr/>
        </p:nvSpPr>
        <p:spPr>
          <a:xfrm flipH="1">
            <a:off x="7648260" y="5017268"/>
            <a:ext cx="37244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Текст</a:t>
            </a:r>
          </a:p>
        </p:txBody>
      </p:sp>
      <p:sp>
        <p:nvSpPr>
          <p:cNvPr id="58" name="Заголовок 1">
            <a:extLst>
              <a:ext uri="{FF2B5EF4-FFF2-40B4-BE49-F238E27FC236}">
                <a16:creationId xmlns:a16="http://schemas.microsoft.com/office/drawing/2014/main" id="{4A1580B1-A2F3-444D-B2EF-891E88553A91}"/>
              </a:ext>
            </a:extLst>
          </p:cNvPr>
          <p:cNvSpPr txBox="1">
            <a:spLocks/>
          </p:cNvSpPr>
          <p:nvPr/>
        </p:nvSpPr>
        <p:spPr>
          <a:xfrm>
            <a:off x="3787037" y="365126"/>
            <a:ext cx="7331269" cy="597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75000"/>
              </a:lnSpc>
            </a:pPr>
            <a:r>
              <a:rPr lang="ru-RU" sz="3200" b="1">
                <a:solidFill>
                  <a:schemeClr val="accent5"/>
                </a:solidFill>
                <a:latin typeface="+mn-lt"/>
              </a:rPr>
              <a:t>ЗАГОЛОВОК СЛАЙДА</a:t>
            </a:r>
            <a:endParaRPr lang="ru-RU" sz="3200" b="1" dirty="0">
              <a:solidFill>
                <a:schemeClr val="accent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0860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Овал 52">
            <a:extLst>
              <a:ext uri="{FF2B5EF4-FFF2-40B4-BE49-F238E27FC236}">
                <a16:creationId xmlns:a16="http://schemas.microsoft.com/office/drawing/2014/main" id="{944B0DED-C98E-4E46-BC74-0DBE4F8F3DDA}"/>
              </a:ext>
            </a:extLst>
          </p:cNvPr>
          <p:cNvSpPr/>
          <p:nvPr/>
        </p:nvSpPr>
        <p:spPr>
          <a:xfrm>
            <a:off x="11440060" y="6165230"/>
            <a:ext cx="1182254" cy="1241886"/>
          </a:xfrm>
          <a:prstGeom prst="ellipse">
            <a:avLst/>
          </a:prstGeom>
          <a:solidFill>
            <a:schemeClr val="bg1">
              <a:lumMod val="85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Місце для номера слайда 50">
            <a:extLst>
              <a:ext uri="{FF2B5EF4-FFF2-40B4-BE49-F238E27FC236}">
                <a16:creationId xmlns:a16="http://schemas.microsoft.com/office/drawing/2014/main" id="{463C4B47-968C-459A-8935-CEDEA12A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2019" y="6421048"/>
            <a:ext cx="2743200" cy="365125"/>
          </a:xfrm>
        </p:spPr>
        <p:txBody>
          <a:bodyPr/>
          <a:lstStyle/>
          <a:p>
            <a:fld id="{AF484540-99C5-45B8-8853-03AF3E8CA033}" type="slidenum">
              <a:rPr lang="ru-RU" sz="1400" b="1" smtClean="0">
                <a:solidFill>
                  <a:schemeClr val="tx1"/>
                </a:solidFill>
              </a:rPr>
              <a:t>9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B67D6C98-E49C-4458-96D0-DD379E9E1D6F}"/>
              </a:ext>
            </a:extLst>
          </p:cNvPr>
          <p:cNvSpPr/>
          <p:nvPr/>
        </p:nvSpPr>
        <p:spPr>
          <a:xfrm>
            <a:off x="-806705" y="-615540"/>
            <a:ext cx="2224356" cy="2056477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" name="Group 42">
            <a:extLst>
              <a:ext uri="{FF2B5EF4-FFF2-40B4-BE49-F238E27FC236}">
                <a16:creationId xmlns:a16="http://schemas.microsoft.com/office/drawing/2014/main" id="{C4DFE5C4-FE07-400A-8298-3B1BFD334825}"/>
              </a:ext>
            </a:extLst>
          </p:cNvPr>
          <p:cNvGrpSpPr/>
          <p:nvPr/>
        </p:nvGrpSpPr>
        <p:grpSpPr>
          <a:xfrm>
            <a:off x="2969044" y="1067514"/>
            <a:ext cx="6212423" cy="5536096"/>
            <a:chOff x="3760124" y="1215057"/>
            <a:chExt cx="4671751" cy="4678844"/>
          </a:xfrm>
        </p:grpSpPr>
        <p:sp>
          <p:nvSpPr>
            <p:cNvPr id="17" name="Shape">
              <a:extLst>
                <a:ext uri="{FF2B5EF4-FFF2-40B4-BE49-F238E27FC236}">
                  <a16:creationId xmlns:a16="http://schemas.microsoft.com/office/drawing/2014/main" id="{7BC961A0-7506-43C6-90B5-D7C50BEBEDEF}"/>
                </a:ext>
              </a:extLst>
            </p:cNvPr>
            <p:cNvSpPr/>
            <p:nvPr/>
          </p:nvSpPr>
          <p:spPr>
            <a:xfrm>
              <a:off x="3760127" y="1215057"/>
              <a:ext cx="3468083" cy="2193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49" extrusionOk="0">
                  <a:moveTo>
                    <a:pt x="21534" y="20729"/>
                  </a:moveTo>
                  <a:lnTo>
                    <a:pt x="21070" y="19928"/>
                  </a:lnTo>
                  <a:cubicBezTo>
                    <a:pt x="20982" y="19788"/>
                    <a:pt x="20850" y="19858"/>
                    <a:pt x="20828" y="20032"/>
                  </a:cubicBezTo>
                  <a:lnTo>
                    <a:pt x="20806" y="20241"/>
                  </a:lnTo>
                  <a:cubicBezTo>
                    <a:pt x="18489" y="19335"/>
                    <a:pt x="16680" y="16409"/>
                    <a:pt x="16194" y="12716"/>
                  </a:cubicBezTo>
                  <a:cubicBezTo>
                    <a:pt x="16150" y="12437"/>
                    <a:pt x="16128" y="12124"/>
                    <a:pt x="16106" y="11845"/>
                  </a:cubicBezTo>
                  <a:cubicBezTo>
                    <a:pt x="16084" y="11566"/>
                    <a:pt x="16062" y="11253"/>
                    <a:pt x="16062" y="10974"/>
                  </a:cubicBezTo>
                  <a:cubicBezTo>
                    <a:pt x="16062" y="10870"/>
                    <a:pt x="16062" y="10730"/>
                    <a:pt x="16062" y="10626"/>
                  </a:cubicBezTo>
                  <a:cubicBezTo>
                    <a:pt x="16062" y="10521"/>
                    <a:pt x="16062" y="10382"/>
                    <a:pt x="16062" y="10277"/>
                  </a:cubicBezTo>
                  <a:lnTo>
                    <a:pt x="15621" y="10277"/>
                  </a:lnTo>
                  <a:lnTo>
                    <a:pt x="13437" y="10277"/>
                  </a:lnTo>
                  <a:cubicBezTo>
                    <a:pt x="13437" y="9999"/>
                    <a:pt x="13415" y="9685"/>
                    <a:pt x="13392" y="9406"/>
                  </a:cubicBezTo>
                  <a:cubicBezTo>
                    <a:pt x="13370" y="9128"/>
                    <a:pt x="13348" y="8814"/>
                    <a:pt x="13304" y="8535"/>
                  </a:cubicBezTo>
                  <a:cubicBezTo>
                    <a:pt x="13238" y="8083"/>
                    <a:pt x="13172" y="7630"/>
                    <a:pt x="13084" y="7177"/>
                  </a:cubicBezTo>
                  <a:cubicBezTo>
                    <a:pt x="13084" y="7142"/>
                    <a:pt x="13061" y="7107"/>
                    <a:pt x="13061" y="7072"/>
                  </a:cubicBezTo>
                  <a:cubicBezTo>
                    <a:pt x="13039" y="6968"/>
                    <a:pt x="13017" y="6863"/>
                    <a:pt x="12995" y="6759"/>
                  </a:cubicBezTo>
                  <a:cubicBezTo>
                    <a:pt x="12973" y="6689"/>
                    <a:pt x="12951" y="6619"/>
                    <a:pt x="12951" y="6550"/>
                  </a:cubicBezTo>
                  <a:cubicBezTo>
                    <a:pt x="12929" y="6480"/>
                    <a:pt x="12907" y="6410"/>
                    <a:pt x="12907" y="6341"/>
                  </a:cubicBezTo>
                  <a:cubicBezTo>
                    <a:pt x="12885" y="6236"/>
                    <a:pt x="12841" y="6132"/>
                    <a:pt x="12819" y="6027"/>
                  </a:cubicBezTo>
                  <a:cubicBezTo>
                    <a:pt x="12819" y="5992"/>
                    <a:pt x="12797" y="5957"/>
                    <a:pt x="12797" y="5957"/>
                  </a:cubicBezTo>
                  <a:cubicBezTo>
                    <a:pt x="12488" y="4912"/>
                    <a:pt x="12047" y="3972"/>
                    <a:pt x="11517" y="3101"/>
                  </a:cubicBezTo>
                  <a:cubicBezTo>
                    <a:pt x="10988" y="2265"/>
                    <a:pt x="10370" y="1568"/>
                    <a:pt x="9708" y="1080"/>
                  </a:cubicBezTo>
                  <a:cubicBezTo>
                    <a:pt x="9686" y="1080"/>
                    <a:pt x="9664" y="1045"/>
                    <a:pt x="9642" y="1045"/>
                  </a:cubicBezTo>
                  <a:cubicBezTo>
                    <a:pt x="9575" y="1010"/>
                    <a:pt x="9509" y="941"/>
                    <a:pt x="9443" y="906"/>
                  </a:cubicBezTo>
                  <a:cubicBezTo>
                    <a:pt x="9399" y="871"/>
                    <a:pt x="9355" y="836"/>
                    <a:pt x="9311" y="801"/>
                  </a:cubicBezTo>
                  <a:cubicBezTo>
                    <a:pt x="9267" y="766"/>
                    <a:pt x="9222" y="732"/>
                    <a:pt x="9178" y="732"/>
                  </a:cubicBezTo>
                  <a:cubicBezTo>
                    <a:pt x="9112" y="697"/>
                    <a:pt x="9046" y="662"/>
                    <a:pt x="8980" y="627"/>
                  </a:cubicBezTo>
                  <a:cubicBezTo>
                    <a:pt x="8958" y="627"/>
                    <a:pt x="8936" y="592"/>
                    <a:pt x="8914" y="592"/>
                  </a:cubicBezTo>
                  <a:cubicBezTo>
                    <a:pt x="8230" y="209"/>
                    <a:pt x="7502" y="0"/>
                    <a:pt x="6729" y="0"/>
                  </a:cubicBezTo>
                  <a:cubicBezTo>
                    <a:pt x="5957" y="0"/>
                    <a:pt x="5229" y="209"/>
                    <a:pt x="4545" y="592"/>
                  </a:cubicBezTo>
                  <a:cubicBezTo>
                    <a:pt x="4523" y="592"/>
                    <a:pt x="4501" y="627"/>
                    <a:pt x="4501" y="627"/>
                  </a:cubicBezTo>
                  <a:cubicBezTo>
                    <a:pt x="4435" y="662"/>
                    <a:pt x="4369" y="697"/>
                    <a:pt x="4302" y="732"/>
                  </a:cubicBezTo>
                  <a:cubicBezTo>
                    <a:pt x="4258" y="766"/>
                    <a:pt x="4214" y="766"/>
                    <a:pt x="4170" y="801"/>
                  </a:cubicBezTo>
                  <a:cubicBezTo>
                    <a:pt x="4126" y="836"/>
                    <a:pt x="4082" y="871"/>
                    <a:pt x="4038" y="906"/>
                  </a:cubicBezTo>
                  <a:cubicBezTo>
                    <a:pt x="3971" y="941"/>
                    <a:pt x="3905" y="1010"/>
                    <a:pt x="3839" y="1045"/>
                  </a:cubicBezTo>
                  <a:cubicBezTo>
                    <a:pt x="3817" y="1045"/>
                    <a:pt x="3795" y="1080"/>
                    <a:pt x="3773" y="1080"/>
                  </a:cubicBezTo>
                  <a:cubicBezTo>
                    <a:pt x="3133" y="1568"/>
                    <a:pt x="2515" y="2265"/>
                    <a:pt x="1964" y="3101"/>
                  </a:cubicBezTo>
                  <a:lnTo>
                    <a:pt x="1964" y="3101"/>
                  </a:lnTo>
                  <a:cubicBezTo>
                    <a:pt x="750" y="5017"/>
                    <a:pt x="0" y="7665"/>
                    <a:pt x="0" y="10591"/>
                  </a:cubicBezTo>
                  <a:cubicBezTo>
                    <a:pt x="0" y="13517"/>
                    <a:pt x="750" y="16165"/>
                    <a:pt x="1964" y="18081"/>
                  </a:cubicBezTo>
                  <a:lnTo>
                    <a:pt x="1964" y="18081"/>
                  </a:lnTo>
                  <a:cubicBezTo>
                    <a:pt x="2493" y="18917"/>
                    <a:pt x="3111" y="19614"/>
                    <a:pt x="3773" y="20102"/>
                  </a:cubicBezTo>
                  <a:cubicBezTo>
                    <a:pt x="3795" y="20102"/>
                    <a:pt x="3817" y="20137"/>
                    <a:pt x="3839" y="20137"/>
                  </a:cubicBezTo>
                  <a:cubicBezTo>
                    <a:pt x="3905" y="20172"/>
                    <a:pt x="3971" y="20241"/>
                    <a:pt x="4038" y="20276"/>
                  </a:cubicBezTo>
                  <a:cubicBezTo>
                    <a:pt x="4082" y="20311"/>
                    <a:pt x="4126" y="20346"/>
                    <a:pt x="4170" y="20346"/>
                  </a:cubicBezTo>
                  <a:cubicBezTo>
                    <a:pt x="4214" y="20381"/>
                    <a:pt x="4258" y="20415"/>
                    <a:pt x="4302" y="20415"/>
                  </a:cubicBezTo>
                  <a:cubicBezTo>
                    <a:pt x="4369" y="20450"/>
                    <a:pt x="4435" y="20485"/>
                    <a:pt x="4501" y="20520"/>
                  </a:cubicBezTo>
                  <a:cubicBezTo>
                    <a:pt x="4523" y="20520"/>
                    <a:pt x="4545" y="20555"/>
                    <a:pt x="4567" y="20555"/>
                  </a:cubicBezTo>
                  <a:cubicBezTo>
                    <a:pt x="4766" y="20659"/>
                    <a:pt x="4964" y="20764"/>
                    <a:pt x="5163" y="20834"/>
                  </a:cubicBezTo>
                  <a:cubicBezTo>
                    <a:pt x="5295" y="20868"/>
                    <a:pt x="5428" y="20729"/>
                    <a:pt x="5428" y="20485"/>
                  </a:cubicBezTo>
                  <a:lnTo>
                    <a:pt x="5428" y="20485"/>
                  </a:lnTo>
                  <a:cubicBezTo>
                    <a:pt x="5428" y="20311"/>
                    <a:pt x="5361" y="20172"/>
                    <a:pt x="5251" y="20137"/>
                  </a:cubicBezTo>
                  <a:cubicBezTo>
                    <a:pt x="5075" y="20067"/>
                    <a:pt x="4898" y="19997"/>
                    <a:pt x="4722" y="19893"/>
                  </a:cubicBezTo>
                  <a:cubicBezTo>
                    <a:pt x="4699" y="19893"/>
                    <a:pt x="4677" y="19858"/>
                    <a:pt x="4655" y="19858"/>
                  </a:cubicBezTo>
                  <a:cubicBezTo>
                    <a:pt x="4589" y="19823"/>
                    <a:pt x="4545" y="19788"/>
                    <a:pt x="4479" y="19754"/>
                  </a:cubicBezTo>
                  <a:cubicBezTo>
                    <a:pt x="4435" y="19719"/>
                    <a:pt x="4391" y="19719"/>
                    <a:pt x="4346" y="19684"/>
                  </a:cubicBezTo>
                  <a:cubicBezTo>
                    <a:pt x="4302" y="19649"/>
                    <a:pt x="4280" y="19649"/>
                    <a:pt x="4236" y="19614"/>
                  </a:cubicBezTo>
                  <a:cubicBezTo>
                    <a:pt x="4170" y="19579"/>
                    <a:pt x="4104" y="19510"/>
                    <a:pt x="4038" y="19475"/>
                  </a:cubicBezTo>
                  <a:cubicBezTo>
                    <a:pt x="4016" y="19475"/>
                    <a:pt x="4016" y="19440"/>
                    <a:pt x="3993" y="19440"/>
                  </a:cubicBezTo>
                  <a:cubicBezTo>
                    <a:pt x="1897" y="17837"/>
                    <a:pt x="463" y="14458"/>
                    <a:pt x="463" y="10521"/>
                  </a:cubicBezTo>
                  <a:cubicBezTo>
                    <a:pt x="463" y="6585"/>
                    <a:pt x="1897" y="3240"/>
                    <a:pt x="3993" y="1603"/>
                  </a:cubicBezTo>
                  <a:cubicBezTo>
                    <a:pt x="4016" y="1603"/>
                    <a:pt x="4016" y="1568"/>
                    <a:pt x="4038" y="1568"/>
                  </a:cubicBezTo>
                  <a:cubicBezTo>
                    <a:pt x="4104" y="1533"/>
                    <a:pt x="4170" y="1463"/>
                    <a:pt x="4236" y="1428"/>
                  </a:cubicBezTo>
                  <a:cubicBezTo>
                    <a:pt x="4280" y="1394"/>
                    <a:pt x="4302" y="1394"/>
                    <a:pt x="4346" y="1359"/>
                  </a:cubicBezTo>
                  <a:cubicBezTo>
                    <a:pt x="4391" y="1324"/>
                    <a:pt x="4435" y="1289"/>
                    <a:pt x="4479" y="1289"/>
                  </a:cubicBezTo>
                  <a:cubicBezTo>
                    <a:pt x="4545" y="1254"/>
                    <a:pt x="4589" y="1219"/>
                    <a:pt x="4655" y="1185"/>
                  </a:cubicBezTo>
                  <a:cubicBezTo>
                    <a:pt x="4677" y="1185"/>
                    <a:pt x="4700" y="1150"/>
                    <a:pt x="4722" y="1150"/>
                  </a:cubicBezTo>
                  <a:cubicBezTo>
                    <a:pt x="6045" y="453"/>
                    <a:pt x="7479" y="453"/>
                    <a:pt x="8781" y="1150"/>
                  </a:cubicBezTo>
                  <a:cubicBezTo>
                    <a:pt x="8803" y="1150"/>
                    <a:pt x="8825" y="1185"/>
                    <a:pt x="8847" y="1185"/>
                  </a:cubicBezTo>
                  <a:cubicBezTo>
                    <a:pt x="8914" y="1219"/>
                    <a:pt x="8958" y="1254"/>
                    <a:pt x="9024" y="1289"/>
                  </a:cubicBezTo>
                  <a:cubicBezTo>
                    <a:pt x="9068" y="1324"/>
                    <a:pt x="9112" y="1359"/>
                    <a:pt x="9156" y="1359"/>
                  </a:cubicBezTo>
                  <a:cubicBezTo>
                    <a:pt x="9200" y="1394"/>
                    <a:pt x="9222" y="1394"/>
                    <a:pt x="9267" y="1428"/>
                  </a:cubicBezTo>
                  <a:cubicBezTo>
                    <a:pt x="9333" y="1463"/>
                    <a:pt x="9399" y="1533"/>
                    <a:pt x="9465" y="1568"/>
                  </a:cubicBezTo>
                  <a:cubicBezTo>
                    <a:pt x="9487" y="1568"/>
                    <a:pt x="9487" y="1603"/>
                    <a:pt x="9509" y="1603"/>
                  </a:cubicBezTo>
                  <a:cubicBezTo>
                    <a:pt x="10767" y="2578"/>
                    <a:pt x="11804" y="4181"/>
                    <a:pt x="12400" y="6166"/>
                  </a:cubicBezTo>
                  <a:cubicBezTo>
                    <a:pt x="12400" y="6201"/>
                    <a:pt x="12422" y="6201"/>
                    <a:pt x="12422" y="6236"/>
                  </a:cubicBezTo>
                  <a:cubicBezTo>
                    <a:pt x="12444" y="6341"/>
                    <a:pt x="12488" y="6445"/>
                    <a:pt x="12510" y="6550"/>
                  </a:cubicBezTo>
                  <a:cubicBezTo>
                    <a:pt x="12532" y="6619"/>
                    <a:pt x="12532" y="6654"/>
                    <a:pt x="12554" y="6724"/>
                  </a:cubicBezTo>
                  <a:cubicBezTo>
                    <a:pt x="12576" y="6794"/>
                    <a:pt x="12598" y="6863"/>
                    <a:pt x="12598" y="6933"/>
                  </a:cubicBezTo>
                  <a:cubicBezTo>
                    <a:pt x="12620" y="7037"/>
                    <a:pt x="12642" y="7107"/>
                    <a:pt x="12664" y="7212"/>
                  </a:cubicBezTo>
                  <a:cubicBezTo>
                    <a:pt x="12664" y="7246"/>
                    <a:pt x="12686" y="7281"/>
                    <a:pt x="12686" y="7316"/>
                  </a:cubicBezTo>
                  <a:cubicBezTo>
                    <a:pt x="12708" y="7455"/>
                    <a:pt x="12731" y="7560"/>
                    <a:pt x="12753" y="7699"/>
                  </a:cubicBezTo>
                  <a:cubicBezTo>
                    <a:pt x="12753" y="7699"/>
                    <a:pt x="12753" y="7699"/>
                    <a:pt x="12753" y="7699"/>
                  </a:cubicBezTo>
                  <a:cubicBezTo>
                    <a:pt x="12797" y="7943"/>
                    <a:pt x="12841" y="8187"/>
                    <a:pt x="12863" y="8431"/>
                  </a:cubicBezTo>
                  <a:cubicBezTo>
                    <a:pt x="12907" y="8710"/>
                    <a:pt x="12929" y="9023"/>
                    <a:pt x="12951" y="9302"/>
                  </a:cubicBezTo>
                  <a:cubicBezTo>
                    <a:pt x="12973" y="9581"/>
                    <a:pt x="12995" y="9894"/>
                    <a:pt x="12995" y="10173"/>
                  </a:cubicBezTo>
                  <a:cubicBezTo>
                    <a:pt x="12995" y="10417"/>
                    <a:pt x="12995" y="10626"/>
                    <a:pt x="12995" y="10870"/>
                  </a:cubicBezTo>
                  <a:lnTo>
                    <a:pt x="13437" y="10870"/>
                  </a:lnTo>
                  <a:lnTo>
                    <a:pt x="15621" y="10870"/>
                  </a:lnTo>
                  <a:cubicBezTo>
                    <a:pt x="15621" y="11148"/>
                    <a:pt x="15643" y="11462"/>
                    <a:pt x="15665" y="11741"/>
                  </a:cubicBezTo>
                  <a:cubicBezTo>
                    <a:pt x="15687" y="12019"/>
                    <a:pt x="15709" y="12333"/>
                    <a:pt x="15753" y="12612"/>
                  </a:cubicBezTo>
                  <a:cubicBezTo>
                    <a:pt x="16261" y="16653"/>
                    <a:pt x="18224" y="19858"/>
                    <a:pt x="20762" y="20834"/>
                  </a:cubicBezTo>
                  <a:lnTo>
                    <a:pt x="20717" y="21286"/>
                  </a:lnTo>
                  <a:cubicBezTo>
                    <a:pt x="20695" y="21461"/>
                    <a:pt x="20828" y="21600"/>
                    <a:pt x="20938" y="21530"/>
                  </a:cubicBezTo>
                  <a:lnTo>
                    <a:pt x="21534" y="21008"/>
                  </a:lnTo>
                  <a:cubicBezTo>
                    <a:pt x="21578" y="21008"/>
                    <a:pt x="21600" y="20834"/>
                    <a:pt x="21534" y="20729"/>
                  </a:cubicBezTo>
                  <a:close/>
                </a:path>
              </a:pathLst>
            </a:custGeom>
            <a:solidFill>
              <a:schemeClr val="accent5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" name="Shape">
              <a:extLst>
                <a:ext uri="{FF2B5EF4-FFF2-40B4-BE49-F238E27FC236}">
                  <a16:creationId xmlns:a16="http://schemas.microsoft.com/office/drawing/2014/main" id="{58D05132-26F8-4FCF-84B4-04B1745A2E9E}"/>
                </a:ext>
              </a:extLst>
            </p:cNvPr>
            <p:cNvSpPr/>
            <p:nvPr/>
          </p:nvSpPr>
          <p:spPr>
            <a:xfrm>
              <a:off x="6242665" y="1215060"/>
              <a:ext cx="2189210" cy="3461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362" extrusionOk="0">
                  <a:moveTo>
                    <a:pt x="11522" y="18"/>
                  </a:moveTo>
                  <a:cubicBezTo>
                    <a:pt x="6268" y="-223"/>
                    <a:pt x="1769" y="2009"/>
                    <a:pt x="601" y="5073"/>
                  </a:cubicBezTo>
                  <a:cubicBezTo>
                    <a:pt x="533" y="5204"/>
                    <a:pt x="704" y="5336"/>
                    <a:pt x="945" y="5336"/>
                  </a:cubicBezTo>
                  <a:lnTo>
                    <a:pt x="945" y="5336"/>
                  </a:lnTo>
                  <a:cubicBezTo>
                    <a:pt x="1117" y="5336"/>
                    <a:pt x="1254" y="5270"/>
                    <a:pt x="1288" y="5161"/>
                  </a:cubicBezTo>
                  <a:cubicBezTo>
                    <a:pt x="2387" y="2294"/>
                    <a:pt x="6611" y="193"/>
                    <a:pt x="11556" y="434"/>
                  </a:cubicBezTo>
                  <a:cubicBezTo>
                    <a:pt x="16295" y="674"/>
                    <a:pt x="20175" y="3125"/>
                    <a:pt x="20519" y="6145"/>
                  </a:cubicBezTo>
                  <a:cubicBezTo>
                    <a:pt x="20897" y="9341"/>
                    <a:pt x="17463" y="12076"/>
                    <a:pt x="12827" y="12711"/>
                  </a:cubicBezTo>
                  <a:cubicBezTo>
                    <a:pt x="12552" y="12755"/>
                    <a:pt x="12243" y="12776"/>
                    <a:pt x="11968" y="12798"/>
                  </a:cubicBezTo>
                  <a:cubicBezTo>
                    <a:pt x="11693" y="12820"/>
                    <a:pt x="11384" y="12842"/>
                    <a:pt x="11110" y="12842"/>
                  </a:cubicBezTo>
                  <a:cubicBezTo>
                    <a:pt x="11007" y="12842"/>
                    <a:pt x="10869" y="12842"/>
                    <a:pt x="10766" y="12842"/>
                  </a:cubicBezTo>
                  <a:cubicBezTo>
                    <a:pt x="10663" y="12842"/>
                    <a:pt x="10526" y="12842"/>
                    <a:pt x="10423" y="12842"/>
                  </a:cubicBezTo>
                  <a:lnTo>
                    <a:pt x="10423" y="13280"/>
                  </a:lnTo>
                  <a:lnTo>
                    <a:pt x="10423" y="15446"/>
                  </a:lnTo>
                  <a:cubicBezTo>
                    <a:pt x="10148" y="15446"/>
                    <a:pt x="9839" y="15468"/>
                    <a:pt x="9564" y="15490"/>
                  </a:cubicBezTo>
                  <a:cubicBezTo>
                    <a:pt x="9290" y="15512"/>
                    <a:pt x="8980" y="15534"/>
                    <a:pt x="8706" y="15578"/>
                  </a:cubicBezTo>
                  <a:cubicBezTo>
                    <a:pt x="4722" y="16081"/>
                    <a:pt x="1563" y="18029"/>
                    <a:pt x="601" y="20524"/>
                  </a:cubicBezTo>
                  <a:lnTo>
                    <a:pt x="258" y="20480"/>
                  </a:lnTo>
                  <a:cubicBezTo>
                    <a:pt x="86" y="20458"/>
                    <a:pt x="-51" y="20589"/>
                    <a:pt x="18" y="20699"/>
                  </a:cubicBezTo>
                  <a:lnTo>
                    <a:pt x="533" y="21289"/>
                  </a:lnTo>
                  <a:cubicBezTo>
                    <a:pt x="601" y="21377"/>
                    <a:pt x="773" y="21377"/>
                    <a:pt x="876" y="21333"/>
                  </a:cubicBezTo>
                  <a:lnTo>
                    <a:pt x="1666" y="20874"/>
                  </a:lnTo>
                  <a:cubicBezTo>
                    <a:pt x="1803" y="20786"/>
                    <a:pt x="1735" y="20655"/>
                    <a:pt x="1563" y="20633"/>
                  </a:cubicBezTo>
                  <a:lnTo>
                    <a:pt x="1254" y="20611"/>
                  </a:lnTo>
                  <a:cubicBezTo>
                    <a:pt x="2147" y="18335"/>
                    <a:pt x="5031" y="16541"/>
                    <a:pt x="8671" y="16037"/>
                  </a:cubicBezTo>
                  <a:cubicBezTo>
                    <a:pt x="8946" y="15993"/>
                    <a:pt x="9255" y="15972"/>
                    <a:pt x="9530" y="15950"/>
                  </a:cubicBezTo>
                  <a:cubicBezTo>
                    <a:pt x="9805" y="15928"/>
                    <a:pt x="10114" y="15906"/>
                    <a:pt x="10388" y="15906"/>
                  </a:cubicBezTo>
                  <a:cubicBezTo>
                    <a:pt x="10491" y="15906"/>
                    <a:pt x="10629" y="15906"/>
                    <a:pt x="10732" y="15906"/>
                  </a:cubicBezTo>
                  <a:cubicBezTo>
                    <a:pt x="10835" y="15906"/>
                    <a:pt x="10972" y="15906"/>
                    <a:pt x="11075" y="15906"/>
                  </a:cubicBezTo>
                  <a:lnTo>
                    <a:pt x="11075" y="15468"/>
                  </a:lnTo>
                  <a:lnTo>
                    <a:pt x="11075" y="13302"/>
                  </a:lnTo>
                  <a:cubicBezTo>
                    <a:pt x="11350" y="13302"/>
                    <a:pt x="11659" y="13280"/>
                    <a:pt x="11934" y="13258"/>
                  </a:cubicBezTo>
                  <a:cubicBezTo>
                    <a:pt x="12208" y="13236"/>
                    <a:pt x="12518" y="13214"/>
                    <a:pt x="12792" y="13170"/>
                  </a:cubicBezTo>
                  <a:cubicBezTo>
                    <a:pt x="17806" y="12536"/>
                    <a:pt x="21549" y="9581"/>
                    <a:pt x="21171" y="6145"/>
                  </a:cubicBezTo>
                  <a:cubicBezTo>
                    <a:pt x="20794" y="2906"/>
                    <a:pt x="16638" y="258"/>
                    <a:pt x="11522" y="18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19" name="Shape">
              <a:extLst>
                <a:ext uri="{FF2B5EF4-FFF2-40B4-BE49-F238E27FC236}">
                  <a16:creationId xmlns:a16="http://schemas.microsoft.com/office/drawing/2014/main" id="{A4D28079-860E-4CC1-B21D-05103BC6ACED}"/>
                </a:ext>
              </a:extLst>
            </p:cNvPr>
            <p:cNvSpPr/>
            <p:nvPr/>
          </p:nvSpPr>
          <p:spPr>
            <a:xfrm>
              <a:off x="4930466" y="3697598"/>
              <a:ext cx="3476000" cy="2196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199" extrusionOk="0">
                  <a:moveTo>
                    <a:pt x="16049" y="977"/>
                  </a:moveTo>
                  <a:lnTo>
                    <a:pt x="16049" y="977"/>
                  </a:lnTo>
                  <a:cubicBezTo>
                    <a:pt x="16049" y="1148"/>
                    <a:pt x="16114" y="1285"/>
                    <a:pt x="16223" y="1319"/>
                  </a:cubicBezTo>
                  <a:cubicBezTo>
                    <a:pt x="19078" y="2415"/>
                    <a:pt x="21171" y="6625"/>
                    <a:pt x="20931" y="11554"/>
                  </a:cubicBezTo>
                  <a:cubicBezTo>
                    <a:pt x="20691" y="16278"/>
                    <a:pt x="18250" y="20147"/>
                    <a:pt x="15242" y="20489"/>
                  </a:cubicBezTo>
                  <a:cubicBezTo>
                    <a:pt x="12060" y="20865"/>
                    <a:pt x="9336" y="17442"/>
                    <a:pt x="8703" y="12821"/>
                  </a:cubicBezTo>
                  <a:cubicBezTo>
                    <a:pt x="8660" y="12547"/>
                    <a:pt x="8638" y="12239"/>
                    <a:pt x="8616" y="11965"/>
                  </a:cubicBezTo>
                  <a:cubicBezTo>
                    <a:pt x="8594" y="11691"/>
                    <a:pt x="8573" y="11383"/>
                    <a:pt x="8573" y="11109"/>
                  </a:cubicBezTo>
                  <a:cubicBezTo>
                    <a:pt x="8573" y="11007"/>
                    <a:pt x="8573" y="10870"/>
                    <a:pt x="8573" y="10767"/>
                  </a:cubicBezTo>
                  <a:cubicBezTo>
                    <a:pt x="8573" y="10664"/>
                    <a:pt x="8573" y="10528"/>
                    <a:pt x="8573" y="10425"/>
                  </a:cubicBezTo>
                  <a:lnTo>
                    <a:pt x="8137" y="10425"/>
                  </a:lnTo>
                  <a:lnTo>
                    <a:pt x="5979" y="10425"/>
                  </a:lnTo>
                  <a:cubicBezTo>
                    <a:pt x="5979" y="10151"/>
                    <a:pt x="5957" y="9843"/>
                    <a:pt x="5935" y="9569"/>
                  </a:cubicBezTo>
                  <a:cubicBezTo>
                    <a:pt x="5914" y="9295"/>
                    <a:pt x="5892" y="8987"/>
                    <a:pt x="5848" y="8713"/>
                  </a:cubicBezTo>
                  <a:cubicBezTo>
                    <a:pt x="5347" y="4708"/>
                    <a:pt x="3363" y="1525"/>
                    <a:pt x="835" y="635"/>
                  </a:cubicBezTo>
                  <a:lnTo>
                    <a:pt x="879" y="258"/>
                  </a:lnTo>
                  <a:cubicBezTo>
                    <a:pt x="900" y="87"/>
                    <a:pt x="770" y="-50"/>
                    <a:pt x="661" y="18"/>
                  </a:cubicBezTo>
                  <a:lnTo>
                    <a:pt x="72" y="532"/>
                  </a:lnTo>
                  <a:cubicBezTo>
                    <a:pt x="-15" y="600"/>
                    <a:pt x="-15" y="772"/>
                    <a:pt x="29" y="874"/>
                  </a:cubicBezTo>
                  <a:lnTo>
                    <a:pt x="486" y="1662"/>
                  </a:lnTo>
                  <a:cubicBezTo>
                    <a:pt x="573" y="1798"/>
                    <a:pt x="704" y="1730"/>
                    <a:pt x="726" y="1559"/>
                  </a:cubicBezTo>
                  <a:lnTo>
                    <a:pt x="748" y="1285"/>
                  </a:lnTo>
                  <a:cubicBezTo>
                    <a:pt x="3058" y="2141"/>
                    <a:pt x="4867" y="5050"/>
                    <a:pt x="5369" y="8713"/>
                  </a:cubicBezTo>
                  <a:cubicBezTo>
                    <a:pt x="5412" y="8987"/>
                    <a:pt x="5434" y="9295"/>
                    <a:pt x="5456" y="9569"/>
                  </a:cubicBezTo>
                  <a:cubicBezTo>
                    <a:pt x="5478" y="9843"/>
                    <a:pt x="5499" y="10151"/>
                    <a:pt x="5499" y="10425"/>
                  </a:cubicBezTo>
                  <a:cubicBezTo>
                    <a:pt x="5499" y="10527"/>
                    <a:pt x="5499" y="10664"/>
                    <a:pt x="5499" y="10767"/>
                  </a:cubicBezTo>
                  <a:cubicBezTo>
                    <a:pt x="5499" y="10870"/>
                    <a:pt x="5499" y="11007"/>
                    <a:pt x="5499" y="11109"/>
                  </a:cubicBezTo>
                  <a:lnTo>
                    <a:pt x="5935" y="11109"/>
                  </a:lnTo>
                  <a:lnTo>
                    <a:pt x="8093" y="11109"/>
                  </a:lnTo>
                  <a:cubicBezTo>
                    <a:pt x="8093" y="11383"/>
                    <a:pt x="8115" y="11691"/>
                    <a:pt x="8137" y="11965"/>
                  </a:cubicBezTo>
                  <a:cubicBezTo>
                    <a:pt x="8159" y="12239"/>
                    <a:pt x="8180" y="12547"/>
                    <a:pt x="8224" y="12821"/>
                  </a:cubicBezTo>
                  <a:cubicBezTo>
                    <a:pt x="8856" y="17819"/>
                    <a:pt x="11799" y="21550"/>
                    <a:pt x="15221" y="21173"/>
                  </a:cubicBezTo>
                  <a:cubicBezTo>
                    <a:pt x="18468" y="20797"/>
                    <a:pt x="21105" y="16655"/>
                    <a:pt x="21345" y="11554"/>
                  </a:cubicBezTo>
                  <a:cubicBezTo>
                    <a:pt x="21585" y="6317"/>
                    <a:pt x="19362" y="1833"/>
                    <a:pt x="16310" y="669"/>
                  </a:cubicBezTo>
                  <a:cubicBezTo>
                    <a:pt x="16180" y="600"/>
                    <a:pt x="16049" y="772"/>
                    <a:pt x="16049" y="977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" name="Shape">
              <a:extLst>
                <a:ext uri="{FF2B5EF4-FFF2-40B4-BE49-F238E27FC236}">
                  <a16:creationId xmlns:a16="http://schemas.microsoft.com/office/drawing/2014/main" id="{BA4EAA8F-D0F1-42DA-8BA7-58A8968E6492}"/>
                </a:ext>
              </a:extLst>
            </p:cNvPr>
            <p:cNvSpPr/>
            <p:nvPr/>
          </p:nvSpPr>
          <p:spPr>
            <a:xfrm>
              <a:off x="3760124" y="2420864"/>
              <a:ext cx="2194469" cy="3461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362" extrusionOk="0">
                  <a:moveTo>
                    <a:pt x="21147" y="663"/>
                  </a:moveTo>
                  <a:lnTo>
                    <a:pt x="20634" y="73"/>
                  </a:lnTo>
                  <a:cubicBezTo>
                    <a:pt x="20565" y="-15"/>
                    <a:pt x="20394" y="-15"/>
                    <a:pt x="20292" y="29"/>
                  </a:cubicBezTo>
                  <a:lnTo>
                    <a:pt x="19504" y="488"/>
                  </a:lnTo>
                  <a:cubicBezTo>
                    <a:pt x="19367" y="576"/>
                    <a:pt x="19436" y="707"/>
                    <a:pt x="19607" y="729"/>
                  </a:cubicBezTo>
                  <a:lnTo>
                    <a:pt x="19847" y="751"/>
                  </a:lnTo>
                  <a:cubicBezTo>
                    <a:pt x="19436" y="1801"/>
                    <a:pt x="18580" y="2808"/>
                    <a:pt x="17313" y="3618"/>
                  </a:cubicBezTo>
                  <a:cubicBezTo>
                    <a:pt x="15944" y="4493"/>
                    <a:pt x="14267" y="5062"/>
                    <a:pt x="12487" y="5303"/>
                  </a:cubicBezTo>
                  <a:cubicBezTo>
                    <a:pt x="12213" y="5347"/>
                    <a:pt x="11905" y="5369"/>
                    <a:pt x="11631" y="5390"/>
                  </a:cubicBezTo>
                  <a:cubicBezTo>
                    <a:pt x="11357" y="5412"/>
                    <a:pt x="11049" y="5434"/>
                    <a:pt x="10775" y="5434"/>
                  </a:cubicBezTo>
                  <a:cubicBezTo>
                    <a:pt x="10536" y="5434"/>
                    <a:pt x="10330" y="5434"/>
                    <a:pt x="10091" y="5434"/>
                  </a:cubicBezTo>
                  <a:lnTo>
                    <a:pt x="10091" y="5872"/>
                  </a:lnTo>
                  <a:lnTo>
                    <a:pt x="10091" y="8038"/>
                  </a:lnTo>
                  <a:cubicBezTo>
                    <a:pt x="9817" y="8038"/>
                    <a:pt x="9509" y="8060"/>
                    <a:pt x="9235" y="8082"/>
                  </a:cubicBezTo>
                  <a:cubicBezTo>
                    <a:pt x="8961" y="8104"/>
                    <a:pt x="8653" y="8126"/>
                    <a:pt x="8379" y="8170"/>
                  </a:cubicBezTo>
                  <a:cubicBezTo>
                    <a:pt x="3381" y="8804"/>
                    <a:pt x="-350" y="11759"/>
                    <a:pt x="27" y="15195"/>
                  </a:cubicBezTo>
                  <a:cubicBezTo>
                    <a:pt x="403" y="18456"/>
                    <a:pt x="4545" y="21104"/>
                    <a:pt x="9646" y="21344"/>
                  </a:cubicBezTo>
                  <a:cubicBezTo>
                    <a:pt x="14883" y="21585"/>
                    <a:pt x="19367" y="19353"/>
                    <a:pt x="20531" y="16289"/>
                  </a:cubicBezTo>
                  <a:cubicBezTo>
                    <a:pt x="20600" y="16158"/>
                    <a:pt x="20428" y="16026"/>
                    <a:pt x="20189" y="16026"/>
                  </a:cubicBezTo>
                  <a:lnTo>
                    <a:pt x="20189" y="16026"/>
                  </a:lnTo>
                  <a:cubicBezTo>
                    <a:pt x="20018" y="16026"/>
                    <a:pt x="19881" y="16092"/>
                    <a:pt x="19847" y="16201"/>
                  </a:cubicBezTo>
                  <a:cubicBezTo>
                    <a:pt x="18751" y="19068"/>
                    <a:pt x="14541" y="21169"/>
                    <a:pt x="9611" y="20928"/>
                  </a:cubicBezTo>
                  <a:cubicBezTo>
                    <a:pt x="4887" y="20688"/>
                    <a:pt x="1019" y="18237"/>
                    <a:pt x="677" y="15217"/>
                  </a:cubicBezTo>
                  <a:cubicBezTo>
                    <a:pt x="300" y="12021"/>
                    <a:pt x="3724" y="9286"/>
                    <a:pt x="8345" y="8651"/>
                  </a:cubicBezTo>
                  <a:cubicBezTo>
                    <a:pt x="8619" y="8607"/>
                    <a:pt x="8927" y="8586"/>
                    <a:pt x="9201" y="8564"/>
                  </a:cubicBezTo>
                  <a:cubicBezTo>
                    <a:pt x="9474" y="8542"/>
                    <a:pt x="9782" y="8520"/>
                    <a:pt x="10056" y="8520"/>
                  </a:cubicBezTo>
                  <a:cubicBezTo>
                    <a:pt x="10159" y="8520"/>
                    <a:pt x="10296" y="8520"/>
                    <a:pt x="10399" y="8520"/>
                  </a:cubicBezTo>
                  <a:cubicBezTo>
                    <a:pt x="10501" y="8520"/>
                    <a:pt x="10638" y="8520"/>
                    <a:pt x="10741" y="8520"/>
                  </a:cubicBezTo>
                  <a:lnTo>
                    <a:pt x="10741" y="8082"/>
                  </a:lnTo>
                  <a:lnTo>
                    <a:pt x="10741" y="5916"/>
                  </a:lnTo>
                  <a:cubicBezTo>
                    <a:pt x="11015" y="5916"/>
                    <a:pt x="11323" y="5894"/>
                    <a:pt x="11597" y="5872"/>
                  </a:cubicBezTo>
                  <a:cubicBezTo>
                    <a:pt x="11871" y="5850"/>
                    <a:pt x="12179" y="5828"/>
                    <a:pt x="12453" y="5784"/>
                  </a:cubicBezTo>
                  <a:cubicBezTo>
                    <a:pt x="14404" y="5544"/>
                    <a:pt x="16252" y="4931"/>
                    <a:pt x="17758" y="3968"/>
                  </a:cubicBezTo>
                  <a:cubicBezTo>
                    <a:pt x="19162" y="3071"/>
                    <a:pt x="20052" y="1998"/>
                    <a:pt x="20497" y="860"/>
                  </a:cubicBezTo>
                  <a:lnTo>
                    <a:pt x="20873" y="904"/>
                  </a:lnTo>
                  <a:cubicBezTo>
                    <a:pt x="21113" y="904"/>
                    <a:pt x="21250" y="773"/>
                    <a:pt x="21147" y="663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A40E665-84C9-4F3D-A4B8-84A8EE475C61}"/>
                </a:ext>
              </a:extLst>
            </p:cNvPr>
            <p:cNvSpPr txBox="1"/>
            <p:nvPr/>
          </p:nvSpPr>
          <p:spPr>
            <a:xfrm>
              <a:off x="4667981" y="1326694"/>
              <a:ext cx="387982" cy="44220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2800" b="1" noProof="1"/>
                <a:t>01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F48A893-4CC4-4698-9696-002EABB35BAB}"/>
                </a:ext>
              </a:extLst>
            </p:cNvPr>
            <p:cNvSpPr txBox="1"/>
            <p:nvPr/>
          </p:nvSpPr>
          <p:spPr>
            <a:xfrm>
              <a:off x="7160353" y="1311121"/>
              <a:ext cx="387982" cy="44220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2800" b="1" noProof="1"/>
                <a:t>02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A59AA0A-2420-41B3-A481-CD6DF70CCABB}"/>
                </a:ext>
              </a:extLst>
            </p:cNvPr>
            <p:cNvSpPr txBox="1"/>
            <p:nvPr/>
          </p:nvSpPr>
          <p:spPr>
            <a:xfrm>
              <a:off x="4659350" y="3860114"/>
              <a:ext cx="387982" cy="44220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2800" b="1" noProof="1"/>
                <a:t>04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840F932-5FBF-4A00-BE33-36DD8999228B}"/>
                </a:ext>
              </a:extLst>
            </p:cNvPr>
            <p:cNvSpPr txBox="1"/>
            <p:nvPr/>
          </p:nvSpPr>
          <p:spPr>
            <a:xfrm>
              <a:off x="7155733" y="3860114"/>
              <a:ext cx="387982" cy="442201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en-US" sz="2800" b="1" noProof="1"/>
                <a:t>03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99BA00F5-9BF1-41E2-A8CA-4555C68B6BCF}"/>
              </a:ext>
            </a:extLst>
          </p:cNvPr>
          <p:cNvSpPr txBox="1"/>
          <p:nvPr/>
        </p:nvSpPr>
        <p:spPr>
          <a:xfrm>
            <a:off x="3072120" y="2165210"/>
            <a:ext cx="25977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noProof="1"/>
              <a:t>Текст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DBA11EB-FA1A-495F-8FD3-C513350AC71C}"/>
              </a:ext>
            </a:extLst>
          </p:cNvPr>
          <p:cNvSpPr txBox="1"/>
          <p:nvPr/>
        </p:nvSpPr>
        <p:spPr>
          <a:xfrm>
            <a:off x="6643016" y="2165210"/>
            <a:ext cx="2301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Текст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5796900-C1BE-47CE-B560-B34B370C5A86}"/>
              </a:ext>
            </a:extLst>
          </p:cNvPr>
          <p:cNvSpPr txBox="1"/>
          <p:nvPr/>
        </p:nvSpPr>
        <p:spPr>
          <a:xfrm>
            <a:off x="4468950" y="3590686"/>
            <a:ext cx="32541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Текст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431CA88-6D9E-41C2-B87C-DB7036C52284}"/>
              </a:ext>
            </a:extLst>
          </p:cNvPr>
          <p:cNvSpPr txBox="1"/>
          <p:nvPr/>
        </p:nvSpPr>
        <p:spPr>
          <a:xfrm>
            <a:off x="6677710" y="5233959"/>
            <a:ext cx="21294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Текст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EC0D683-269C-45F2-B8C2-011D34560B50}"/>
              </a:ext>
            </a:extLst>
          </p:cNvPr>
          <p:cNvSpPr txBox="1"/>
          <p:nvPr/>
        </p:nvSpPr>
        <p:spPr>
          <a:xfrm>
            <a:off x="3008104" y="5228767"/>
            <a:ext cx="272580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Текст</a:t>
            </a:r>
          </a:p>
        </p:txBody>
      </p:sp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EF888F63-CACC-4C43-9B3D-BD1D96905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7037" y="365126"/>
            <a:ext cx="7331269" cy="597152"/>
          </a:xfrm>
        </p:spPr>
        <p:txBody>
          <a:bodyPr>
            <a:noAutofit/>
          </a:bodyPr>
          <a:lstStyle/>
          <a:p>
            <a:pPr algn="r">
              <a:lnSpc>
                <a:spcPct val="75000"/>
              </a:lnSpc>
            </a:pPr>
            <a:r>
              <a:rPr lang="ru-RU" sz="3200" b="1" dirty="0">
                <a:solidFill>
                  <a:schemeClr val="accent5"/>
                </a:solidFill>
                <a:latin typeface="+mn-lt"/>
              </a:rPr>
              <a:t>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23976379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208</Words>
  <Application>Microsoft Office PowerPoint</Application>
  <PresentationFormat>Широкоэкранный</PresentationFormat>
  <Paragraphs>125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Теоретическое занятие №7  ТЕМА УЧЕБНОГО ЗАНЯТИЯ</vt:lpstr>
      <vt:lpstr>ЗАГОЛОВОК СЛАЙДА</vt:lpstr>
      <vt:lpstr>Презентация PowerPoint</vt:lpstr>
      <vt:lpstr>ЗАГОЛОВОК СЛАЙДА</vt:lpstr>
      <vt:lpstr>ЗАГОЛОВОК СЛАЙДА</vt:lpstr>
      <vt:lpstr>ЗАГОЛОВОК СЛАЙДА</vt:lpstr>
      <vt:lpstr>Презентация PowerPoint</vt:lpstr>
      <vt:lpstr>Презентация PowerPoint</vt:lpstr>
      <vt:lpstr>ЗАГОЛОВОК СЛАЙДА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Expelliarmus</dc:creator>
  <cp:lastModifiedBy>Методист</cp:lastModifiedBy>
  <cp:revision>54</cp:revision>
  <dcterms:created xsi:type="dcterms:W3CDTF">2023-03-06T10:40:08Z</dcterms:created>
  <dcterms:modified xsi:type="dcterms:W3CDTF">2024-10-21T08:11:10Z</dcterms:modified>
</cp:coreProperties>
</file>